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7"/>
  </p:notesMasterIdLst>
  <p:handoutMasterIdLst>
    <p:handoutMasterId r:id="rId8"/>
  </p:handoutMasterIdLst>
  <p:sldIdLst>
    <p:sldId id="292" r:id="rId3"/>
    <p:sldId id="288" r:id="rId4"/>
    <p:sldId id="291" r:id="rId5"/>
    <p:sldId id="290" r:id="rId6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7DA8C2"/>
    <a:srgbClr val="6691AC"/>
    <a:srgbClr val="336D91"/>
    <a:srgbClr val="002A43"/>
    <a:srgbClr val="671E75"/>
    <a:srgbClr val="7C878E"/>
    <a:srgbClr val="FFFFFF"/>
    <a:srgbClr val="005587"/>
    <a:srgbClr val="A8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716" autoAdjust="0"/>
  </p:normalViewPr>
  <p:slideViewPr>
    <p:cSldViewPr snapToGrid="0">
      <p:cViewPr varScale="1">
        <p:scale>
          <a:sx n="66" d="100"/>
          <a:sy n="66" d="100"/>
        </p:scale>
        <p:origin x="4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34F072F4-39E2-464A-85FB-BD66DC2380EC}" type="datetimeFigureOut">
              <a:rPr lang="fi-FI" smtClean="0"/>
              <a:t>30.6.2021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3852" y="942863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8BB594E5-1A72-4763-A848-16C84F12F1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03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BD7BF4AF-97EE-40BF-A323-F3B850FC0223}" type="datetimeFigureOut">
              <a:rPr lang="fi-FI" smtClean="0"/>
              <a:t>30.6.2021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777196"/>
            <a:ext cx="5486400" cy="3908614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F62C3C9E-D7E4-475F-B827-B7BA109B61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29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nimi"/>
          <p:cNvSpPr>
            <a:spLocks noGrp="1"/>
          </p:cNvSpPr>
          <p:nvPr>
            <p:ph type="body" sz="quarter" idx="13" hasCustomPrompt="1"/>
          </p:nvPr>
        </p:nvSpPr>
        <p:spPr>
          <a:xfrm>
            <a:off x="8541892" y="155928"/>
            <a:ext cx="2811908" cy="41804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4" name="tilaisuuden nimi"/>
          <p:cNvSpPr>
            <a:spLocks noGrp="1"/>
          </p:cNvSpPr>
          <p:nvPr>
            <p:ph type="body" sz="quarter" idx="15" hasCustomPrompt="1"/>
          </p:nvPr>
        </p:nvSpPr>
        <p:spPr>
          <a:xfrm>
            <a:off x="4690046" y="151707"/>
            <a:ext cx="2811908" cy="418046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smtClean="0"/>
              <a:t>Tilaisuuden nimi</a:t>
            </a:r>
            <a:endParaRPr lang="fi-FI" dirty="0"/>
          </a:p>
        </p:txBody>
      </p:sp>
      <p:sp>
        <p:nvSpPr>
          <p:cNvPr id="11" name="päivämäärä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5041"/>
            <a:ext cx="2811908" cy="4180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80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nos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r="26853"/>
          <a:stretch/>
        </p:blipFill>
        <p:spPr>
          <a:xfrm>
            <a:off x="-43579" y="0"/>
            <a:ext cx="5669128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429375" y="638174"/>
            <a:ext cx="4926011" cy="5222875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Lisää nosto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2086"/>
            <a:ext cx="3932237" cy="37069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A4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A43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82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r="26853"/>
          <a:stretch/>
        </p:blipFill>
        <p:spPr>
          <a:xfrm>
            <a:off x="-43579" y="0"/>
            <a:ext cx="5669128" cy="6858000"/>
          </a:xfrm>
          <a:prstGeom prst="rect">
            <a:avLst/>
          </a:prstGeom>
        </p:spPr>
      </p:pic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657850" y="0"/>
            <a:ext cx="65341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2086"/>
            <a:ext cx="3932237" cy="37069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20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1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bg>
      <p:bgPr>
        <a:solidFill>
          <a:srgbClr val="671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0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1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5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_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Tekstiruutu 3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ostot ympyröiss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>
          <a:xfrm>
            <a:off x="8962208" y="2508066"/>
            <a:ext cx="2516777" cy="2516777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&lt;&lt;&lt;&lt;&lt;&lt;</a:t>
            </a:r>
            <a:endParaRPr lang="fi-FI" dirty="0"/>
          </a:p>
        </p:txBody>
      </p:sp>
      <p:sp>
        <p:nvSpPr>
          <p:cNvPr id="8" name="Ellipsi 7"/>
          <p:cNvSpPr/>
          <p:nvPr userDrawn="1"/>
        </p:nvSpPr>
        <p:spPr>
          <a:xfrm>
            <a:off x="6207034" y="2508068"/>
            <a:ext cx="2516777" cy="251677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&lt;&lt;&lt;&lt;&lt;&lt;&lt;&lt;&lt;&lt;&lt;&lt;&lt;&lt;&lt;&lt;&lt;&lt;</a:t>
            </a:r>
            <a:endParaRPr lang="fi-FI" dirty="0"/>
          </a:p>
        </p:txBody>
      </p:sp>
      <p:sp>
        <p:nvSpPr>
          <p:cNvPr id="7" name="Ellipsi 6"/>
          <p:cNvSpPr/>
          <p:nvPr userDrawn="1"/>
        </p:nvSpPr>
        <p:spPr>
          <a:xfrm>
            <a:off x="3451860" y="2508067"/>
            <a:ext cx="2516777" cy="2516777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&lt;&lt;&lt;&lt;&lt;&lt;&lt;&lt;&lt;&lt;&lt;&lt;&lt;&lt;&lt;</a:t>
            </a:r>
            <a:endParaRPr lang="fi-FI" dirty="0"/>
          </a:p>
        </p:txBody>
      </p:sp>
      <p:sp>
        <p:nvSpPr>
          <p:cNvPr id="6" name="Ellipsi 5"/>
          <p:cNvSpPr/>
          <p:nvPr userDrawn="1"/>
        </p:nvSpPr>
        <p:spPr>
          <a:xfrm>
            <a:off x="696686" y="2508069"/>
            <a:ext cx="2516777" cy="2516777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62435" y="2828260"/>
            <a:ext cx="2516550" cy="188196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15" name="Tekstin paikkamerkki 12"/>
          <p:cNvSpPr>
            <a:spLocks noGrp="1"/>
          </p:cNvSpPr>
          <p:nvPr>
            <p:ph type="body" sz="quarter" idx="12" hasCustomPrompt="1"/>
          </p:nvPr>
        </p:nvSpPr>
        <p:spPr>
          <a:xfrm>
            <a:off x="6206353" y="2828260"/>
            <a:ext cx="2516550" cy="188196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14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3" y="2828260"/>
            <a:ext cx="2516550" cy="188196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0" hasCustomPrompt="1"/>
          </p:nvPr>
        </p:nvSpPr>
        <p:spPr>
          <a:xfrm>
            <a:off x="696799" y="2828260"/>
            <a:ext cx="2516550" cy="1881963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rgbClr val="002A43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73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14" name="Tekstin paikkamerkki 5"/>
          <p:cNvSpPr>
            <a:spLocks noGrp="1"/>
          </p:cNvSpPr>
          <p:nvPr>
            <p:ph type="body" sz="quarter" idx="16" hasCustomPrompt="1"/>
          </p:nvPr>
        </p:nvSpPr>
        <p:spPr>
          <a:xfrm>
            <a:off x="8811671" y="2114550"/>
            <a:ext cx="2543176" cy="3863463"/>
          </a:xfrm>
          <a:noFill/>
          <a:ln w="15875">
            <a:noFill/>
          </a:ln>
        </p:spPr>
        <p:txBody>
          <a:bodyPr lIns="180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</p:txBody>
      </p:sp>
      <p:sp>
        <p:nvSpPr>
          <p:cNvPr id="13" name="Tekstin paikkamerkki 5"/>
          <p:cNvSpPr>
            <a:spLocks noGrp="1"/>
          </p:cNvSpPr>
          <p:nvPr>
            <p:ph type="body" sz="quarter" idx="15" hasCustomPrompt="1"/>
          </p:nvPr>
        </p:nvSpPr>
        <p:spPr>
          <a:xfrm>
            <a:off x="6174292" y="2114550"/>
            <a:ext cx="2473334" cy="3863463"/>
          </a:xfrm>
          <a:noFill/>
          <a:ln w="15875">
            <a:noFill/>
          </a:ln>
        </p:spPr>
        <p:txBody>
          <a:bodyPr lIns="216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4" hasCustomPrompt="1"/>
          </p:nvPr>
        </p:nvSpPr>
        <p:spPr>
          <a:xfrm>
            <a:off x="3517679" y="2114550"/>
            <a:ext cx="2486834" cy="3863463"/>
          </a:xfrm>
          <a:noFill/>
          <a:ln w="15875">
            <a:noFill/>
          </a:ln>
        </p:spPr>
        <p:txBody>
          <a:bodyPr lIns="180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868344" y="2114550"/>
            <a:ext cx="2479556" cy="3863463"/>
          </a:xfrm>
          <a:noFill/>
          <a:ln w="15875">
            <a:noFill/>
          </a:ln>
        </p:spPr>
        <p:txBody>
          <a:bodyPr lIns="180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  <a:p>
            <a:pPr lvl="1"/>
            <a:endParaRPr lang="fi-FI" dirty="0" smtClean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729648" y="2114550"/>
            <a:ext cx="0" cy="386346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 flipH="1">
            <a:off x="6086535" y="2114550"/>
            <a:ext cx="5988" cy="3863463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 userDrawn="1"/>
        </p:nvCxnSpPr>
        <p:spPr>
          <a:xfrm flipH="1">
            <a:off x="3429922" y="2114550"/>
            <a:ext cx="5988" cy="3863463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 userDrawn="1"/>
        </p:nvCxnSpPr>
        <p:spPr>
          <a:xfrm flipH="1">
            <a:off x="788216" y="2114550"/>
            <a:ext cx="5988" cy="386346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384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uva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3433" cy="6858000"/>
          </a:xfrm>
          <a:prstGeom prst="rect">
            <a:avLst/>
          </a:prstGeom>
        </p:spPr>
      </p:pic>
      <p:cxnSp>
        <p:nvCxnSpPr>
          <p:cNvPr id="6" name="Suora yhdysviiva 5"/>
          <p:cNvCxnSpPr/>
          <p:nvPr userDrawn="1"/>
        </p:nvCxnSpPr>
        <p:spPr>
          <a:xfrm>
            <a:off x="647700" y="4162425"/>
            <a:ext cx="10706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6"/>
          <p:cNvCxnSpPr>
            <a:endCxn id="38" idx="0"/>
          </p:cNvCxnSpPr>
          <p:nvPr userDrawn="1"/>
        </p:nvCxnSpPr>
        <p:spPr>
          <a:xfrm>
            <a:off x="9734551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i 6"/>
          <p:cNvSpPr/>
          <p:nvPr userDrawn="1"/>
        </p:nvSpPr>
        <p:spPr>
          <a:xfrm>
            <a:off x="9434513" y="46005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muokkaa6"/>
          <p:cNvSpPr>
            <a:spLocks noGrp="1"/>
          </p:cNvSpPr>
          <p:nvPr>
            <p:ph type="body" sz="quarter" idx="21" hasCustomPrompt="1"/>
          </p:nvPr>
        </p:nvSpPr>
        <p:spPr>
          <a:xfrm>
            <a:off x="8478441" y="5367234"/>
            <a:ext cx="2397918" cy="68183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6. </a:t>
            </a:r>
          </a:p>
        </p:txBody>
      </p:sp>
      <p:sp>
        <p:nvSpPr>
          <p:cNvPr id="43" name="6"/>
          <p:cNvSpPr>
            <a:spLocks noGrp="1"/>
          </p:cNvSpPr>
          <p:nvPr>
            <p:ph type="body" sz="quarter" idx="15" hasCustomPrompt="1"/>
          </p:nvPr>
        </p:nvSpPr>
        <p:spPr>
          <a:xfrm>
            <a:off x="9449199" y="4597093"/>
            <a:ext cx="575342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6.</a:t>
            </a:r>
            <a:endParaRPr lang="fi-FI" dirty="0"/>
          </a:p>
        </p:txBody>
      </p:sp>
      <p:sp>
        <p:nvSpPr>
          <p:cNvPr id="35" name="Ellipsi 5"/>
          <p:cNvSpPr/>
          <p:nvPr userDrawn="1"/>
        </p:nvSpPr>
        <p:spPr>
          <a:xfrm>
            <a:off x="7758113" y="31146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5"/>
          <p:cNvCxnSpPr>
            <a:stCxn id="35" idx="4"/>
          </p:cNvCxnSpPr>
          <p:nvPr userDrawn="1"/>
        </p:nvCxnSpPr>
        <p:spPr>
          <a:xfrm>
            <a:off x="8058151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uokkaa5"/>
          <p:cNvSpPr>
            <a:spLocks noGrp="1"/>
          </p:cNvSpPr>
          <p:nvPr>
            <p:ph type="body" sz="quarter" idx="18" hasCustomPrompt="1"/>
          </p:nvPr>
        </p:nvSpPr>
        <p:spPr>
          <a:xfrm>
            <a:off x="6859192" y="2330291"/>
            <a:ext cx="2397918" cy="68183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5.</a:t>
            </a:r>
          </a:p>
        </p:txBody>
      </p:sp>
      <p:sp>
        <p:nvSpPr>
          <p:cNvPr id="42" name="5"/>
          <p:cNvSpPr>
            <a:spLocks noGrp="1"/>
          </p:cNvSpPr>
          <p:nvPr>
            <p:ph type="body" sz="quarter" idx="14" hasCustomPrompt="1"/>
          </p:nvPr>
        </p:nvSpPr>
        <p:spPr>
          <a:xfrm>
            <a:off x="7767513" y="3114674"/>
            <a:ext cx="570579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5.</a:t>
            </a:r>
            <a:endParaRPr lang="fi-FI" dirty="0"/>
          </a:p>
        </p:txBody>
      </p:sp>
      <p:cxnSp>
        <p:nvCxnSpPr>
          <p:cNvPr id="33" name="Suora yhdysviiva 4"/>
          <p:cNvCxnSpPr>
            <a:endCxn id="32" idx="0"/>
          </p:cNvCxnSpPr>
          <p:nvPr userDrawn="1"/>
        </p:nvCxnSpPr>
        <p:spPr>
          <a:xfrm>
            <a:off x="64055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i 4"/>
          <p:cNvSpPr/>
          <p:nvPr userDrawn="1"/>
        </p:nvSpPr>
        <p:spPr>
          <a:xfrm>
            <a:off x="6105525" y="46005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muokkaa4"/>
          <p:cNvSpPr>
            <a:spLocks noGrp="1"/>
          </p:cNvSpPr>
          <p:nvPr>
            <p:ph type="body" sz="quarter" idx="20" hasCustomPrompt="1"/>
          </p:nvPr>
        </p:nvSpPr>
        <p:spPr>
          <a:xfrm>
            <a:off x="5163742" y="5360885"/>
            <a:ext cx="2397918" cy="68183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4.</a:t>
            </a:r>
          </a:p>
        </p:txBody>
      </p:sp>
      <p:sp>
        <p:nvSpPr>
          <p:cNvPr id="41" name="4"/>
          <p:cNvSpPr>
            <a:spLocks noGrp="1"/>
          </p:cNvSpPr>
          <p:nvPr>
            <p:ph type="body" sz="quarter" idx="13" hasCustomPrompt="1"/>
          </p:nvPr>
        </p:nvSpPr>
        <p:spPr>
          <a:xfrm>
            <a:off x="6114835" y="4606925"/>
            <a:ext cx="580718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4.</a:t>
            </a:r>
            <a:endParaRPr lang="fi-FI" dirty="0"/>
          </a:p>
        </p:txBody>
      </p:sp>
      <p:cxnSp>
        <p:nvCxnSpPr>
          <p:cNvPr id="30" name="Suora yhdysviiva 3"/>
          <p:cNvCxnSpPr>
            <a:stCxn id="29" idx="4"/>
          </p:cNvCxnSpPr>
          <p:nvPr userDrawn="1"/>
        </p:nvCxnSpPr>
        <p:spPr>
          <a:xfrm>
            <a:off x="47482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i 3"/>
          <p:cNvSpPr/>
          <p:nvPr userDrawn="1"/>
        </p:nvSpPr>
        <p:spPr>
          <a:xfrm>
            <a:off x="4448175" y="31146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muokkaa3"/>
          <p:cNvSpPr>
            <a:spLocks noGrp="1"/>
          </p:cNvSpPr>
          <p:nvPr>
            <p:ph type="body" sz="quarter" idx="17" hasCustomPrompt="1"/>
          </p:nvPr>
        </p:nvSpPr>
        <p:spPr>
          <a:xfrm>
            <a:off x="3544493" y="2323942"/>
            <a:ext cx="2397918" cy="68183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3.</a:t>
            </a:r>
          </a:p>
        </p:txBody>
      </p:sp>
      <p:sp>
        <p:nvSpPr>
          <p:cNvPr id="28" name="3"/>
          <p:cNvSpPr>
            <a:spLocks noGrp="1"/>
          </p:cNvSpPr>
          <p:nvPr>
            <p:ph type="body" sz="quarter" idx="12" hasCustomPrompt="1"/>
          </p:nvPr>
        </p:nvSpPr>
        <p:spPr>
          <a:xfrm>
            <a:off x="4462862" y="3111500"/>
            <a:ext cx="570578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3.</a:t>
            </a:r>
            <a:endParaRPr lang="fi-FI" dirty="0"/>
          </a:p>
        </p:txBody>
      </p:sp>
      <p:sp>
        <p:nvSpPr>
          <p:cNvPr id="20" name="Ellipsi 2"/>
          <p:cNvSpPr/>
          <p:nvPr userDrawn="1"/>
        </p:nvSpPr>
        <p:spPr>
          <a:xfrm>
            <a:off x="2752725" y="46005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"/>
          <p:cNvCxnSpPr>
            <a:endCxn id="20" idx="0"/>
          </p:cNvCxnSpPr>
          <p:nvPr userDrawn="1"/>
        </p:nvCxnSpPr>
        <p:spPr>
          <a:xfrm>
            <a:off x="30527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okkaa2"/>
          <p:cNvSpPr>
            <a:spLocks noGrp="1"/>
          </p:cNvSpPr>
          <p:nvPr>
            <p:ph type="body" sz="quarter" idx="19" hasCustomPrompt="1"/>
          </p:nvPr>
        </p:nvSpPr>
        <p:spPr>
          <a:xfrm>
            <a:off x="1853804" y="5364060"/>
            <a:ext cx="2397918" cy="68183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2.</a:t>
            </a:r>
          </a:p>
        </p:txBody>
      </p:sp>
      <p:sp>
        <p:nvSpPr>
          <p:cNvPr id="27" name="2"/>
          <p:cNvSpPr>
            <a:spLocks noGrp="1"/>
          </p:cNvSpPr>
          <p:nvPr>
            <p:ph type="body" sz="quarter" idx="11" hasCustomPrompt="1"/>
          </p:nvPr>
        </p:nvSpPr>
        <p:spPr>
          <a:xfrm>
            <a:off x="2772172" y="4597093"/>
            <a:ext cx="569661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2.</a:t>
            </a:r>
            <a:endParaRPr lang="fi-FI" dirty="0"/>
          </a:p>
        </p:txBody>
      </p:sp>
      <p:cxnSp>
        <p:nvCxnSpPr>
          <p:cNvPr id="13" name="Suora yhdysviiva 1"/>
          <p:cNvCxnSpPr>
            <a:stCxn id="7" idx="4"/>
          </p:cNvCxnSpPr>
          <p:nvPr userDrawn="1"/>
        </p:nvCxnSpPr>
        <p:spPr>
          <a:xfrm>
            <a:off x="14335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1"/>
          <p:cNvSpPr/>
          <p:nvPr userDrawn="1"/>
        </p:nvSpPr>
        <p:spPr>
          <a:xfrm>
            <a:off x="1133475" y="31146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muokkaa1"/>
          <p:cNvSpPr>
            <a:spLocks noGrp="1"/>
          </p:cNvSpPr>
          <p:nvPr>
            <p:ph type="body" sz="quarter" idx="16" hasCustomPrompt="1"/>
          </p:nvPr>
        </p:nvSpPr>
        <p:spPr>
          <a:xfrm>
            <a:off x="234555" y="2327117"/>
            <a:ext cx="2397918" cy="68183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1. </a:t>
            </a:r>
          </a:p>
        </p:txBody>
      </p:sp>
      <p:sp>
        <p:nvSpPr>
          <p:cNvPr id="4" name="1"/>
          <p:cNvSpPr>
            <a:spLocks noGrp="1"/>
          </p:cNvSpPr>
          <p:nvPr>
            <p:ph type="body" sz="quarter" idx="10" hasCustomPrompt="1"/>
          </p:nvPr>
        </p:nvSpPr>
        <p:spPr>
          <a:xfrm>
            <a:off x="1157686" y="3114675"/>
            <a:ext cx="561055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1.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03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1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17" name="Viisikulmio 8"/>
          <p:cNvSpPr/>
          <p:nvPr userDrawn="1"/>
        </p:nvSpPr>
        <p:spPr>
          <a:xfrm>
            <a:off x="6032548" y="4452366"/>
            <a:ext cx="3157259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1890 w 3168276"/>
              <a:gd name="connsiteY5" fmla="*/ 801028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12496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2496 w 3168276"/>
              <a:gd name="connsiteY6" fmla="*/ 0 h 1545029"/>
              <a:gd name="connsiteX0" fmla="*/ 15250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5250 w 3168276"/>
              <a:gd name="connsiteY6" fmla="*/ 0 h 1545029"/>
              <a:gd name="connsiteX0" fmla="*/ 0 w 3153026"/>
              <a:gd name="connsiteY0" fmla="*/ 0 h 1545029"/>
              <a:gd name="connsiteX1" fmla="*/ 2726585 w 3153026"/>
              <a:gd name="connsiteY1" fmla="*/ 0 h 1545029"/>
              <a:gd name="connsiteX2" fmla="*/ 3153026 w 3153026"/>
              <a:gd name="connsiteY2" fmla="*/ 798973 h 1545029"/>
              <a:gd name="connsiteX3" fmla="*/ 2718119 w 3153026"/>
              <a:gd name="connsiteY3" fmla="*/ 1545029 h 1545029"/>
              <a:gd name="connsiteX4" fmla="*/ 1276 w 3153026"/>
              <a:gd name="connsiteY4" fmla="*/ 1542274 h 1545029"/>
              <a:gd name="connsiteX5" fmla="*/ 433886 w 3153026"/>
              <a:gd name="connsiteY5" fmla="*/ 798274 h 1545029"/>
              <a:gd name="connsiteX6" fmla="*/ 0 w 3153026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23322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7259" h="1545029">
                <a:moveTo>
                  <a:pt x="4233" y="0"/>
                </a:moveTo>
                <a:lnTo>
                  <a:pt x="2723322" y="0"/>
                </a:lnTo>
                <a:lnTo>
                  <a:pt x="3157259" y="798973"/>
                </a:lnTo>
                <a:lnTo>
                  <a:pt x="2722352" y="1545029"/>
                </a:lnTo>
                <a:lnTo>
                  <a:pt x="0" y="1542274"/>
                </a:lnTo>
                <a:lnTo>
                  <a:pt x="438119" y="798274"/>
                </a:lnTo>
                <a:cubicBezTo>
                  <a:pt x="261806" y="478624"/>
                  <a:pt x="156022" y="268673"/>
                  <a:pt x="4233" y="0"/>
                </a:cubicBezTo>
                <a:close/>
              </a:path>
            </a:pathLst>
          </a:custGeom>
          <a:solidFill>
            <a:srgbClr val="007FA3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Viisikulmio 8"/>
          <p:cNvSpPr/>
          <p:nvPr userDrawn="1"/>
        </p:nvSpPr>
        <p:spPr>
          <a:xfrm>
            <a:off x="8759239" y="4452366"/>
            <a:ext cx="3164043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7872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8259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4043" h="1545029">
                <a:moveTo>
                  <a:pt x="0" y="0"/>
                </a:moveTo>
                <a:lnTo>
                  <a:pt x="2737602" y="0"/>
                </a:lnTo>
                <a:lnTo>
                  <a:pt x="3164043" y="798973"/>
                </a:lnTo>
                <a:lnTo>
                  <a:pt x="2729136" y="1545029"/>
                </a:lnTo>
                <a:lnTo>
                  <a:pt x="5760" y="1545029"/>
                </a:lnTo>
                <a:cubicBezTo>
                  <a:pt x="165131" y="1275689"/>
                  <a:pt x="234509" y="1150554"/>
                  <a:pt x="438642" y="797551"/>
                </a:cubicBezTo>
                <a:cubicBezTo>
                  <a:pt x="222355" y="406983"/>
                  <a:pt x="151789" y="268673"/>
                  <a:pt x="0" y="0"/>
                </a:cubicBezTo>
                <a:close/>
              </a:path>
            </a:pathLst>
          </a:custGeom>
          <a:solidFill>
            <a:srgbClr val="007FA3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Viisikulmio 8"/>
          <p:cNvSpPr/>
          <p:nvPr userDrawn="1"/>
        </p:nvSpPr>
        <p:spPr>
          <a:xfrm>
            <a:off x="3292884" y="4452366"/>
            <a:ext cx="3173014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73014"/>
              <a:gd name="connsiteY0" fmla="*/ 0 h 1545029"/>
              <a:gd name="connsiteX1" fmla="*/ 2741835 w 3173014"/>
              <a:gd name="connsiteY1" fmla="*/ 0 h 1545029"/>
              <a:gd name="connsiteX2" fmla="*/ 3173014 w 3173014"/>
              <a:gd name="connsiteY2" fmla="*/ 798973 h 1545029"/>
              <a:gd name="connsiteX3" fmla="*/ 2733369 w 3173014"/>
              <a:gd name="connsiteY3" fmla="*/ 1545029 h 1545029"/>
              <a:gd name="connsiteX4" fmla="*/ 0 w 3173014"/>
              <a:gd name="connsiteY4" fmla="*/ 1545029 h 1545029"/>
              <a:gd name="connsiteX5" fmla="*/ 455367 w 3173014"/>
              <a:gd name="connsiteY5" fmla="*/ 797551 h 1545029"/>
              <a:gd name="connsiteX6" fmla="*/ 4233 w 3173014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014" h="1545029">
                <a:moveTo>
                  <a:pt x="4233" y="0"/>
                </a:moveTo>
                <a:lnTo>
                  <a:pt x="2741835" y="0"/>
                </a:lnTo>
                <a:lnTo>
                  <a:pt x="3173014" y="798973"/>
                </a:lnTo>
                <a:lnTo>
                  <a:pt x="2733369" y="1545029"/>
                </a:lnTo>
                <a:lnTo>
                  <a:pt x="0" y="1545029"/>
                </a:lnTo>
                <a:cubicBezTo>
                  <a:pt x="204341" y="1215728"/>
                  <a:pt x="263726" y="1120574"/>
                  <a:pt x="455367" y="797551"/>
                </a:cubicBezTo>
                <a:cubicBezTo>
                  <a:pt x="279054" y="494426"/>
                  <a:pt x="156022" y="268673"/>
                  <a:pt x="4233" y="0"/>
                </a:cubicBezTo>
                <a:close/>
              </a:path>
            </a:pathLst>
          </a:custGeom>
          <a:solidFill>
            <a:srgbClr val="007FA3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Viisikulmio 2"/>
          <p:cNvSpPr/>
          <p:nvPr userDrawn="1"/>
        </p:nvSpPr>
        <p:spPr>
          <a:xfrm>
            <a:off x="838200" y="4443900"/>
            <a:ext cx="2907583" cy="1572603"/>
          </a:xfrm>
          <a:custGeom>
            <a:avLst/>
            <a:gdLst>
              <a:gd name="connsiteX0" fmla="*/ 0 w 2898057"/>
              <a:gd name="connsiteY0" fmla="*/ 0 h 1553496"/>
              <a:gd name="connsiteX1" fmla="*/ 2121309 w 2898057"/>
              <a:gd name="connsiteY1" fmla="*/ 0 h 1553496"/>
              <a:gd name="connsiteX2" fmla="*/ 2898057 w 2898057"/>
              <a:gd name="connsiteY2" fmla="*/ 776748 h 1553496"/>
              <a:gd name="connsiteX3" fmla="*/ 2121309 w 2898057"/>
              <a:gd name="connsiteY3" fmla="*/ 1553496 h 1553496"/>
              <a:gd name="connsiteX4" fmla="*/ 0 w 2898057"/>
              <a:gd name="connsiteY4" fmla="*/ 1553496 h 1553496"/>
              <a:gd name="connsiteX5" fmla="*/ 0 w 2898057"/>
              <a:gd name="connsiteY5" fmla="*/ 0 h 1553496"/>
              <a:gd name="connsiteX0" fmla="*/ 0 w 2574207"/>
              <a:gd name="connsiteY0" fmla="*/ 0 h 1553496"/>
              <a:gd name="connsiteX1" fmla="*/ 2121309 w 2574207"/>
              <a:gd name="connsiteY1" fmla="*/ 0 h 1553496"/>
              <a:gd name="connsiteX2" fmla="*/ 2574207 w 2574207"/>
              <a:gd name="connsiteY2" fmla="*/ 805323 h 1553496"/>
              <a:gd name="connsiteX3" fmla="*/ 2121309 w 2574207"/>
              <a:gd name="connsiteY3" fmla="*/ 1553496 h 1553496"/>
              <a:gd name="connsiteX4" fmla="*/ 0 w 2574207"/>
              <a:gd name="connsiteY4" fmla="*/ 1553496 h 1553496"/>
              <a:gd name="connsiteX5" fmla="*/ 0 w 2574207"/>
              <a:gd name="connsiteY5" fmla="*/ 0 h 1553496"/>
              <a:gd name="connsiteX0" fmla="*/ 0 w 2583732"/>
              <a:gd name="connsiteY0" fmla="*/ 0 h 1553496"/>
              <a:gd name="connsiteX1" fmla="*/ 2130834 w 2583732"/>
              <a:gd name="connsiteY1" fmla="*/ 0 h 1553496"/>
              <a:gd name="connsiteX2" fmla="*/ 2583732 w 2583732"/>
              <a:gd name="connsiteY2" fmla="*/ 805323 h 1553496"/>
              <a:gd name="connsiteX3" fmla="*/ 2130834 w 2583732"/>
              <a:gd name="connsiteY3" fmla="*/ 1553496 h 1553496"/>
              <a:gd name="connsiteX4" fmla="*/ 9525 w 2583732"/>
              <a:gd name="connsiteY4" fmla="*/ 1553496 h 1553496"/>
              <a:gd name="connsiteX5" fmla="*/ 0 w 2583732"/>
              <a:gd name="connsiteY5" fmla="*/ 0 h 1553496"/>
              <a:gd name="connsiteX0" fmla="*/ 95250 w 2678982"/>
              <a:gd name="connsiteY0" fmla="*/ 0 h 1553496"/>
              <a:gd name="connsiteX1" fmla="*/ 2226084 w 2678982"/>
              <a:gd name="connsiteY1" fmla="*/ 0 h 1553496"/>
              <a:gd name="connsiteX2" fmla="*/ 2678982 w 2678982"/>
              <a:gd name="connsiteY2" fmla="*/ 805323 h 1553496"/>
              <a:gd name="connsiteX3" fmla="*/ 2226084 w 2678982"/>
              <a:gd name="connsiteY3" fmla="*/ 1553496 h 1553496"/>
              <a:gd name="connsiteX4" fmla="*/ 0 w 2678982"/>
              <a:gd name="connsiteY4" fmla="*/ 1543971 h 1553496"/>
              <a:gd name="connsiteX5" fmla="*/ 95250 w 2678982"/>
              <a:gd name="connsiteY5" fmla="*/ 0 h 1553496"/>
              <a:gd name="connsiteX0" fmla="*/ 0 w 2678982"/>
              <a:gd name="connsiteY0" fmla="*/ 0 h 1563021"/>
              <a:gd name="connsiteX1" fmla="*/ 2226084 w 2678982"/>
              <a:gd name="connsiteY1" fmla="*/ 9525 h 1563021"/>
              <a:gd name="connsiteX2" fmla="*/ 2678982 w 2678982"/>
              <a:gd name="connsiteY2" fmla="*/ 814848 h 1563021"/>
              <a:gd name="connsiteX3" fmla="*/ 2226084 w 2678982"/>
              <a:gd name="connsiteY3" fmla="*/ 1563021 h 1563021"/>
              <a:gd name="connsiteX4" fmla="*/ 0 w 2678982"/>
              <a:gd name="connsiteY4" fmla="*/ 1553496 h 1563021"/>
              <a:gd name="connsiteX5" fmla="*/ 0 w 2678982"/>
              <a:gd name="connsiteY5" fmla="*/ 0 h 1563021"/>
              <a:gd name="connsiteX0" fmla="*/ 0 w 2917957"/>
              <a:gd name="connsiteY0" fmla="*/ 0 h 1563021"/>
              <a:gd name="connsiteX1" fmla="*/ 2465059 w 2917957"/>
              <a:gd name="connsiteY1" fmla="*/ 9525 h 1563021"/>
              <a:gd name="connsiteX2" fmla="*/ 2917957 w 2917957"/>
              <a:gd name="connsiteY2" fmla="*/ 814848 h 1563021"/>
              <a:gd name="connsiteX3" fmla="*/ 2465059 w 2917957"/>
              <a:gd name="connsiteY3" fmla="*/ 1563021 h 1563021"/>
              <a:gd name="connsiteX4" fmla="*/ 238975 w 2917957"/>
              <a:gd name="connsiteY4" fmla="*/ 1553496 h 1563021"/>
              <a:gd name="connsiteX5" fmla="*/ 0 w 2917957"/>
              <a:gd name="connsiteY5" fmla="*/ 0 h 1563021"/>
              <a:gd name="connsiteX0" fmla="*/ 0 w 2917957"/>
              <a:gd name="connsiteY0" fmla="*/ 0 h 1582246"/>
              <a:gd name="connsiteX1" fmla="*/ 2465059 w 2917957"/>
              <a:gd name="connsiteY1" fmla="*/ 9525 h 1582246"/>
              <a:gd name="connsiteX2" fmla="*/ 2917957 w 2917957"/>
              <a:gd name="connsiteY2" fmla="*/ 814848 h 1582246"/>
              <a:gd name="connsiteX3" fmla="*/ 2465059 w 2917957"/>
              <a:gd name="connsiteY3" fmla="*/ 1563021 h 1582246"/>
              <a:gd name="connsiteX4" fmla="*/ 0 w 2917957"/>
              <a:gd name="connsiteY4" fmla="*/ 1582246 h 1582246"/>
              <a:gd name="connsiteX5" fmla="*/ 0 w 2917957"/>
              <a:gd name="connsiteY5" fmla="*/ 0 h 158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7957" h="1582246">
                <a:moveTo>
                  <a:pt x="0" y="0"/>
                </a:moveTo>
                <a:lnTo>
                  <a:pt x="2465059" y="9525"/>
                </a:lnTo>
                <a:lnTo>
                  <a:pt x="2917957" y="814848"/>
                </a:lnTo>
                <a:lnTo>
                  <a:pt x="2465059" y="1563021"/>
                </a:lnTo>
                <a:lnTo>
                  <a:pt x="0" y="1582246"/>
                </a:lnTo>
                <a:lnTo>
                  <a:pt x="0" y="0"/>
                </a:lnTo>
                <a:close/>
              </a:path>
            </a:pathLst>
          </a:custGeom>
          <a:solidFill>
            <a:srgbClr val="007FA3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9433694" y="4866687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 startAt="4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6675746" y="4866687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 startAt="3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1902" y="4862742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 startAt="2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202380" y="4866687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 hasCustomPrompt="1"/>
          </p:nvPr>
        </p:nvSpPr>
        <p:spPr>
          <a:xfrm>
            <a:off x="838200" y="2133600"/>
            <a:ext cx="10515600" cy="2151063"/>
          </a:xfrm>
        </p:spPr>
        <p:txBody>
          <a:bodyPr/>
          <a:lstStyle>
            <a:lvl1pPr>
              <a:defRPr lang="fi-FI" smtClean="0"/>
            </a:lvl1pPr>
            <a:lvl2pPr>
              <a:defRPr lang="fi-FI" smtClean="0"/>
            </a:lvl2pPr>
            <a:lvl3pPr>
              <a:defRPr lang="fi-FI" smtClean="0"/>
            </a:lvl3pPr>
            <a:lvl4pPr>
              <a:defRPr lang="fi-FI" smtClean="0"/>
            </a:lvl4pPr>
            <a:lvl5pPr>
              <a:defRPr lang="fi-FI"/>
            </a:lvl5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2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Tekstiruutu 1"/>
          <p:cNvSpPr txBox="1"/>
          <p:nvPr userDrawn="1"/>
        </p:nvSpPr>
        <p:spPr>
          <a:xfrm>
            <a:off x="6890919" y="1417711"/>
            <a:ext cx="4507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www.oikeusministerio.fi</a:t>
            </a:r>
          </a:p>
          <a:p>
            <a:pPr algn="r"/>
            <a:endParaRPr lang="fi-FI" sz="1600" dirty="0" smtClean="0">
              <a:solidFill>
                <a:schemeClr val="tx1"/>
              </a:solidFill>
            </a:endParaRPr>
          </a:p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Facebook: </a:t>
            </a:r>
            <a:r>
              <a:rPr lang="fi-FI" sz="1600" dirty="0" smtClean="0">
                <a:solidFill>
                  <a:schemeClr val="tx1"/>
                </a:solidFill>
              </a:rPr>
              <a:t>facebook.com/</a:t>
            </a:r>
            <a:r>
              <a:rPr lang="fi-FI" sz="1600" dirty="0" err="1" smtClean="0">
                <a:solidFill>
                  <a:schemeClr val="tx1"/>
                </a:solidFill>
              </a:rPr>
              <a:t>oikeusministerio</a:t>
            </a:r>
            <a:r>
              <a:rPr lang="fi-FI" sz="1600" dirty="0" smtClean="0">
                <a:solidFill>
                  <a:schemeClr val="tx1"/>
                </a:solidFill>
              </a:rPr>
              <a:t/>
            </a:r>
            <a:br>
              <a:rPr lang="fi-FI" sz="1600" dirty="0" smtClean="0">
                <a:solidFill>
                  <a:schemeClr val="tx1"/>
                </a:solidFill>
              </a:rPr>
            </a:br>
            <a:r>
              <a:rPr lang="fi-FI" sz="1600" dirty="0" smtClean="0">
                <a:solidFill>
                  <a:schemeClr val="tx1"/>
                </a:solidFill>
                <a:latin typeface="+mn-lt"/>
              </a:rPr>
              <a:t>Twitter: </a:t>
            </a:r>
            <a:r>
              <a:rPr lang="fi-FI" sz="1600" dirty="0" smtClean="0">
                <a:solidFill>
                  <a:schemeClr val="tx1"/>
                </a:solidFill>
              </a:rPr>
              <a:t>twitter.com/</a:t>
            </a:r>
            <a:r>
              <a:rPr lang="fi-FI" sz="1600" dirty="0" err="1" smtClean="0">
                <a:solidFill>
                  <a:schemeClr val="tx1"/>
                </a:solidFill>
              </a:rPr>
              <a:t>oikeusmin</a:t>
            </a:r>
            <a:r>
              <a:rPr lang="fi-FI" sz="1600" dirty="0" smtClean="0">
                <a:solidFill>
                  <a:schemeClr val="tx1"/>
                </a:solidFill>
              </a:rPr>
              <a:t>   @</a:t>
            </a:r>
            <a:r>
              <a:rPr lang="fi-FI" sz="1600" dirty="0" err="1" smtClean="0">
                <a:solidFill>
                  <a:schemeClr val="tx1"/>
                </a:solidFill>
              </a:rPr>
              <a:t>oikeusmin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fi-FI" sz="1600" dirty="0" smtClean="0">
              <a:solidFill>
                <a:schemeClr val="tx1"/>
              </a:solidFill>
            </a:endParaRPr>
          </a:p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Käyntiosoite: </a:t>
            </a:r>
            <a:r>
              <a:rPr lang="fi-FI" sz="1600" dirty="0" smtClean="0">
                <a:solidFill>
                  <a:schemeClr val="tx1"/>
                </a:solidFill>
              </a:rPr>
              <a:t>Eteläesplanadi 10, Helsinki</a:t>
            </a:r>
            <a:br>
              <a:rPr lang="fi-FI" sz="1600" dirty="0" smtClean="0">
                <a:solidFill>
                  <a:schemeClr val="tx1"/>
                </a:solidFill>
              </a:rPr>
            </a:br>
            <a:r>
              <a:rPr lang="fi-FI" sz="1600" dirty="0" smtClean="0">
                <a:solidFill>
                  <a:schemeClr val="tx1"/>
                </a:solidFill>
                <a:latin typeface="+mn-lt"/>
              </a:rPr>
              <a:t>Postiosoite: </a:t>
            </a:r>
            <a:r>
              <a:rPr lang="fi-FI" sz="1600" dirty="0" smtClean="0">
                <a:solidFill>
                  <a:schemeClr val="tx1"/>
                </a:solidFill>
              </a:rPr>
              <a:t>PL 25, 00023 Valtioneuvosto</a:t>
            </a:r>
          </a:p>
          <a:p>
            <a:pPr algn="r"/>
            <a:endParaRPr lang="fi-FI" sz="1600" dirty="0" smtClean="0">
              <a:solidFill>
                <a:schemeClr val="tx1"/>
              </a:solidFill>
            </a:endParaRPr>
          </a:p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Vaihde: </a:t>
            </a:r>
            <a:r>
              <a:rPr lang="fi-FI" sz="1600" dirty="0" smtClean="0">
                <a:solidFill>
                  <a:schemeClr val="tx1"/>
                </a:solidFill>
              </a:rPr>
              <a:t>029 516 001</a:t>
            </a:r>
          </a:p>
          <a:p>
            <a:pPr algn="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" name="Tekstiruutu 5"/>
          <p:cNvSpPr txBox="1"/>
          <p:nvPr userDrawn="1"/>
        </p:nvSpPr>
        <p:spPr>
          <a:xfrm>
            <a:off x="8663039" y="730181"/>
            <a:ext cx="27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OIKEUSMINISTERIÖ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913632" y="1417711"/>
            <a:ext cx="3511550" cy="280076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Lisää yhteystiedot ja kiitos halutessasi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3632" y="762272"/>
            <a:ext cx="3511550" cy="3881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fi-FI" dirty="0" smtClean="0"/>
              <a:t>OTA YHTEYTTÄ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95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12192000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937685" y="836085"/>
            <a:ext cx="4102100" cy="1198033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5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8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9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2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4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6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8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9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1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61" name="Kuva 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344083"/>
            <a:ext cx="4059872" cy="13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16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" y="0"/>
            <a:ext cx="12192000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27101" y="833967"/>
            <a:ext cx="4121151" cy="1200151"/>
            <a:chOff x="695325" y="625475"/>
            <a:chExt cx="3090863" cy="90011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95325" y="625475"/>
              <a:ext cx="3090863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2" name="Freeform 5"/>
            <p:cNvSpPr>
              <a:spLocks/>
            </p:cNvSpPr>
            <p:nvPr userDrawn="1"/>
          </p:nvSpPr>
          <p:spPr bwMode="auto">
            <a:xfrm>
              <a:off x="1524000" y="892175"/>
              <a:ext cx="161925" cy="142875"/>
            </a:xfrm>
            <a:custGeom>
              <a:avLst/>
              <a:gdLst>
                <a:gd name="T0" fmla="*/ 84 w 102"/>
                <a:gd name="T1" fmla="*/ 17 h 90"/>
                <a:gd name="T2" fmla="*/ 53 w 102"/>
                <a:gd name="T3" fmla="*/ 90 h 90"/>
                <a:gd name="T4" fmla="*/ 50 w 102"/>
                <a:gd name="T5" fmla="*/ 90 h 90"/>
                <a:gd name="T6" fmla="*/ 18 w 102"/>
                <a:gd name="T7" fmla="*/ 17 h 90"/>
                <a:gd name="T8" fmla="*/ 18 w 102"/>
                <a:gd name="T9" fmla="*/ 17 h 90"/>
                <a:gd name="T10" fmla="*/ 15 w 102"/>
                <a:gd name="T11" fmla="*/ 11 h 90"/>
                <a:gd name="T12" fmla="*/ 13 w 102"/>
                <a:gd name="T13" fmla="*/ 8 h 90"/>
                <a:gd name="T14" fmla="*/ 8 w 102"/>
                <a:gd name="T15" fmla="*/ 5 h 90"/>
                <a:gd name="T16" fmla="*/ 0 w 102"/>
                <a:gd name="T17" fmla="*/ 5 h 90"/>
                <a:gd name="T18" fmla="*/ 0 w 102"/>
                <a:gd name="T19" fmla="*/ 0 h 90"/>
                <a:gd name="T20" fmla="*/ 48 w 102"/>
                <a:gd name="T21" fmla="*/ 0 h 90"/>
                <a:gd name="T22" fmla="*/ 48 w 102"/>
                <a:gd name="T23" fmla="*/ 5 h 90"/>
                <a:gd name="T24" fmla="*/ 48 w 102"/>
                <a:gd name="T25" fmla="*/ 5 h 90"/>
                <a:gd name="T26" fmla="*/ 41 w 102"/>
                <a:gd name="T27" fmla="*/ 5 h 90"/>
                <a:gd name="T28" fmla="*/ 36 w 102"/>
                <a:gd name="T29" fmla="*/ 8 h 90"/>
                <a:gd name="T30" fmla="*/ 36 w 102"/>
                <a:gd name="T31" fmla="*/ 9 h 90"/>
                <a:gd name="T32" fmla="*/ 36 w 102"/>
                <a:gd name="T33" fmla="*/ 11 h 90"/>
                <a:gd name="T34" fmla="*/ 37 w 102"/>
                <a:gd name="T35" fmla="*/ 16 h 90"/>
                <a:gd name="T36" fmla="*/ 57 w 102"/>
                <a:gd name="T37" fmla="*/ 63 h 90"/>
                <a:gd name="T38" fmla="*/ 78 w 102"/>
                <a:gd name="T39" fmla="*/ 16 h 90"/>
                <a:gd name="T40" fmla="*/ 78 w 102"/>
                <a:gd name="T41" fmla="*/ 16 h 90"/>
                <a:gd name="T42" fmla="*/ 79 w 102"/>
                <a:gd name="T43" fmla="*/ 11 h 90"/>
                <a:gd name="T44" fmla="*/ 79 w 102"/>
                <a:gd name="T45" fmla="*/ 9 h 90"/>
                <a:gd name="T46" fmla="*/ 78 w 102"/>
                <a:gd name="T47" fmla="*/ 8 h 90"/>
                <a:gd name="T48" fmla="*/ 74 w 102"/>
                <a:gd name="T49" fmla="*/ 5 h 90"/>
                <a:gd name="T50" fmla="*/ 67 w 102"/>
                <a:gd name="T51" fmla="*/ 5 h 90"/>
                <a:gd name="T52" fmla="*/ 67 w 102"/>
                <a:gd name="T53" fmla="*/ 0 h 90"/>
                <a:gd name="T54" fmla="*/ 102 w 102"/>
                <a:gd name="T55" fmla="*/ 0 h 90"/>
                <a:gd name="T56" fmla="*/ 102 w 102"/>
                <a:gd name="T57" fmla="*/ 5 h 90"/>
                <a:gd name="T58" fmla="*/ 102 w 102"/>
                <a:gd name="T59" fmla="*/ 5 h 90"/>
                <a:gd name="T60" fmla="*/ 95 w 102"/>
                <a:gd name="T61" fmla="*/ 5 h 90"/>
                <a:gd name="T62" fmla="*/ 91 w 102"/>
                <a:gd name="T63" fmla="*/ 8 h 90"/>
                <a:gd name="T64" fmla="*/ 88 w 102"/>
                <a:gd name="T65" fmla="*/ 11 h 90"/>
                <a:gd name="T66" fmla="*/ 84 w 102"/>
                <a:gd name="T67" fmla="*/ 17 h 90"/>
                <a:gd name="T68" fmla="*/ 84 w 102"/>
                <a:gd name="T69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90">
                  <a:moveTo>
                    <a:pt x="84" y="17"/>
                  </a:moveTo>
                  <a:lnTo>
                    <a:pt x="53" y="90"/>
                  </a:lnTo>
                  <a:lnTo>
                    <a:pt x="50" y="90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1" y="5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7" y="16"/>
                  </a:lnTo>
                  <a:lnTo>
                    <a:pt x="57" y="63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4" y="5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5" y="5"/>
                  </a:lnTo>
                  <a:lnTo>
                    <a:pt x="91" y="8"/>
                  </a:lnTo>
                  <a:lnTo>
                    <a:pt x="88" y="11"/>
                  </a:lnTo>
                  <a:lnTo>
                    <a:pt x="84" y="17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3" name="Freeform 6"/>
            <p:cNvSpPr>
              <a:spLocks noEditPoints="1"/>
            </p:cNvSpPr>
            <p:nvPr userDrawn="1"/>
          </p:nvSpPr>
          <p:spPr bwMode="auto">
            <a:xfrm>
              <a:off x="1668463" y="889000"/>
              <a:ext cx="160338" cy="141288"/>
            </a:xfrm>
            <a:custGeom>
              <a:avLst/>
              <a:gdLst>
                <a:gd name="T0" fmla="*/ 24 w 101"/>
                <a:gd name="T1" fmla="*/ 73 h 89"/>
                <a:gd name="T2" fmla="*/ 24 w 101"/>
                <a:gd name="T3" fmla="*/ 73 h 89"/>
                <a:gd name="T4" fmla="*/ 22 w 101"/>
                <a:gd name="T5" fmla="*/ 79 h 89"/>
                <a:gd name="T6" fmla="*/ 22 w 101"/>
                <a:gd name="T7" fmla="*/ 81 h 89"/>
                <a:gd name="T8" fmla="*/ 24 w 101"/>
                <a:gd name="T9" fmla="*/ 82 h 89"/>
                <a:gd name="T10" fmla="*/ 27 w 101"/>
                <a:gd name="T11" fmla="*/ 84 h 89"/>
                <a:gd name="T12" fmla="*/ 35 w 101"/>
                <a:gd name="T13" fmla="*/ 84 h 89"/>
                <a:gd name="T14" fmla="*/ 35 w 101"/>
                <a:gd name="T15" fmla="*/ 89 h 89"/>
                <a:gd name="T16" fmla="*/ 0 w 101"/>
                <a:gd name="T17" fmla="*/ 89 h 89"/>
                <a:gd name="T18" fmla="*/ 0 w 101"/>
                <a:gd name="T19" fmla="*/ 84 h 89"/>
                <a:gd name="T20" fmla="*/ 0 w 101"/>
                <a:gd name="T21" fmla="*/ 84 h 89"/>
                <a:gd name="T22" fmla="*/ 7 w 101"/>
                <a:gd name="T23" fmla="*/ 84 h 89"/>
                <a:gd name="T24" fmla="*/ 11 w 101"/>
                <a:gd name="T25" fmla="*/ 82 h 89"/>
                <a:gd name="T26" fmla="*/ 15 w 101"/>
                <a:gd name="T27" fmla="*/ 78 h 89"/>
                <a:gd name="T28" fmla="*/ 18 w 101"/>
                <a:gd name="T29" fmla="*/ 72 h 89"/>
                <a:gd name="T30" fmla="*/ 50 w 101"/>
                <a:gd name="T31" fmla="*/ 0 h 89"/>
                <a:gd name="T32" fmla="*/ 52 w 101"/>
                <a:gd name="T33" fmla="*/ 0 h 89"/>
                <a:gd name="T34" fmla="*/ 84 w 101"/>
                <a:gd name="T35" fmla="*/ 72 h 89"/>
                <a:gd name="T36" fmla="*/ 84 w 101"/>
                <a:gd name="T37" fmla="*/ 72 h 89"/>
                <a:gd name="T38" fmla="*/ 86 w 101"/>
                <a:gd name="T39" fmla="*/ 78 h 89"/>
                <a:gd name="T40" fmla="*/ 90 w 101"/>
                <a:gd name="T41" fmla="*/ 82 h 89"/>
                <a:gd name="T42" fmla="*/ 94 w 101"/>
                <a:gd name="T43" fmla="*/ 84 h 89"/>
                <a:gd name="T44" fmla="*/ 101 w 101"/>
                <a:gd name="T45" fmla="*/ 84 h 89"/>
                <a:gd name="T46" fmla="*/ 101 w 101"/>
                <a:gd name="T47" fmla="*/ 89 h 89"/>
                <a:gd name="T48" fmla="*/ 54 w 101"/>
                <a:gd name="T49" fmla="*/ 89 h 89"/>
                <a:gd name="T50" fmla="*/ 54 w 101"/>
                <a:gd name="T51" fmla="*/ 84 h 89"/>
                <a:gd name="T52" fmla="*/ 54 w 101"/>
                <a:gd name="T53" fmla="*/ 84 h 89"/>
                <a:gd name="T54" fmla="*/ 62 w 101"/>
                <a:gd name="T55" fmla="*/ 84 h 89"/>
                <a:gd name="T56" fmla="*/ 66 w 101"/>
                <a:gd name="T57" fmla="*/ 82 h 89"/>
                <a:gd name="T58" fmla="*/ 67 w 101"/>
                <a:gd name="T59" fmla="*/ 81 h 89"/>
                <a:gd name="T60" fmla="*/ 67 w 101"/>
                <a:gd name="T61" fmla="*/ 78 h 89"/>
                <a:gd name="T62" fmla="*/ 66 w 101"/>
                <a:gd name="T63" fmla="*/ 73 h 89"/>
                <a:gd name="T64" fmla="*/ 59 w 101"/>
                <a:gd name="T65" fmla="*/ 60 h 89"/>
                <a:gd name="T66" fmla="*/ 30 w 101"/>
                <a:gd name="T67" fmla="*/ 60 h 89"/>
                <a:gd name="T68" fmla="*/ 24 w 101"/>
                <a:gd name="T69" fmla="*/ 73 h 89"/>
                <a:gd name="T70" fmla="*/ 45 w 101"/>
                <a:gd name="T71" fmla="*/ 27 h 89"/>
                <a:gd name="T72" fmla="*/ 34 w 101"/>
                <a:gd name="T73" fmla="*/ 54 h 89"/>
                <a:gd name="T74" fmla="*/ 57 w 101"/>
                <a:gd name="T75" fmla="*/ 54 h 89"/>
                <a:gd name="T76" fmla="*/ 45 w 101"/>
                <a:gd name="T77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89">
                  <a:moveTo>
                    <a:pt x="24" y="73"/>
                  </a:moveTo>
                  <a:lnTo>
                    <a:pt x="24" y="73"/>
                  </a:lnTo>
                  <a:lnTo>
                    <a:pt x="22" y="79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7" y="84"/>
                  </a:lnTo>
                  <a:lnTo>
                    <a:pt x="35" y="84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11" y="82"/>
                  </a:lnTo>
                  <a:lnTo>
                    <a:pt x="15" y="78"/>
                  </a:lnTo>
                  <a:lnTo>
                    <a:pt x="18" y="7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6" y="78"/>
                  </a:lnTo>
                  <a:lnTo>
                    <a:pt x="90" y="82"/>
                  </a:lnTo>
                  <a:lnTo>
                    <a:pt x="94" y="84"/>
                  </a:lnTo>
                  <a:lnTo>
                    <a:pt x="101" y="84"/>
                  </a:lnTo>
                  <a:lnTo>
                    <a:pt x="101" y="89"/>
                  </a:lnTo>
                  <a:lnTo>
                    <a:pt x="54" y="89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4"/>
                  </a:lnTo>
                  <a:lnTo>
                    <a:pt x="66" y="82"/>
                  </a:lnTo>
                  <a:lnTo>
                    <a:pt x="67" y="81"/>
                  </a:lnTo>
                  <a:lnTo>
                    <a:pt x="67" y="78"/>
                  </a:lnTo>
                  <a:lnTo>
                    <a:pt x="66" y="73"/>
                  </a:lnTo>
                  <a:lnTo>
                    <a:pt x="59" y="60"/>
                  </a:lnTo>
                  <a:lnTo>
                    <a:pt x="30" y="60"/>
                  </a:lnTo>
                  <a:lnTo>
                    <a:pt x="24" y="73"/>
                  </a:lnTo>
                  <a:close/>
                  <a:moveTo>
                    <a:pt x="45" y="27"/>
                  </a:moveTo>
                  <a:lnTo>
                    <a:pt x="34" y="54"/>
                  </a:lnTo>
                  <a:lnTo>
                    <a:pt x="57" y="54"/>
                  </a:lnTo>
                  <a:lnTo>
                    <a:pt x="45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4" name="Freeform 7"/>
            <p:cNvSpPr>
              <a:spLocks/>
            </p:cNvSpPr>
            <p:nvPr userDrawn="1"/>
          </p:nvSpPr>
          <p:spPr bwMode="auto">
            <a:xfrm>
              <a:off x="1846263" y="892175"/>
              <a:ext cx="133350" cy="138113"/>
            </a:xfrm>
            <a:custGeom>
              <a:avLst/>
              <a:gdLst>
                <a:gd name="T0" fmla="*/ 0 w 84"/>
                <a:gd name="T1" fmla="*/ 5 h 87"/>
                <a:gd name="T2" fmla="*/ 0 w 84"/>
                <a:gd name="T3" fmla="*/ 0 h 87"/>
                <a:gd name="T4" fmla="*/ 46 w 84"/>
                <a:gd name="T5" fmla="*/ 0 h 87"/>
                <a:gd name="T6" fmla="*/ 46 w 84"/>
                <a:gd name="T7" fmla="*/ 5 h 87"/>
                <a:gd name="T8" fmla="*/ 46 w 84"/>
                <a:gd name="T9" fmla="*/ 5 h 87"/>
                <a:gd name="T10" fmla="*/ 38 w 84"/>
                <a:gd name="T11" fmla="*/ 5 h 87"/>
                <a:gd name="T12" fmla="*/ 36 w 84"/>
                <a:gd name="T13" fmla="*/ 6 h 87"/>
                <a:gd name="T14" fmla="*/ 35 w 84"/>
                <a:gd name="T15" fmla="*/ 8 h 87"/>
                <a:gd name="T16" fmla="*/ 32 w 84"/>
                <a:gd name="T17" fmla="*/ 12 h 87"/>
                <a:gd name="T18" fmla="*/ 32 w 84"/>
                <a:gd name="T19" fmla="*/ 21 h 87"/>
                <a:gd name="T20" fmla="*/ 32 w 84"/>
                <a:gd name="T21" fmla="*/ 64 h 87"/>
                <a:gd name="T22" fmla="*/ 32 w 84"/>
                <a:gd name="T23" fmla="*/ 64 h 87"/>
                <a:gd name="T24" fmla="*/ 32 w 84"/>
                <a:gd name="T25" fmla="*/ 73 h 87"/>
                <a:gd name="T26" fmla="*/ 35 w 84"/>
                <a:gd name="T27" fmla="*/ 77 h 87"/>
                <a:gd name="T28" fmla="*/ 36 w 84"/>
                <a:gd name="T29" fmla="*/ 79 h 87"/>
                <a:gd name="T30" fmla="*/ 38 w 84"/>
                <a:gd name="T31" fmla="*/ 80 h 87"/>
                <a:gd name="T32" fmla="*/ 46 w 84"/>
                <a:gd name="T33" fmla="*/ 81 h 87"/>
                <a:gd name="T34" fmla="*/ 63 w 84"/>
                <a:gd name="T35" fmla="*/ 81 h 87"/>
                <a:gd name="T36" fmla="*/ 63 w 84"/>
                <a:gd name="T37" fmla="*/ 81 h 87"/>
                <a:gd name="T38" fmla="*/ 70 w 84"/>
                <a:gd name="T39" fmla="*/ 80 h 87"/>
                <a:gd name="T40" fmla="*/ 75 w 84"/>
                <a:gd name="T41" fmla="*/ 77 h 87"/>
                <a:gd name="T42" fmla="*/ 78 w 84"/>
                <a:gd name="T43" fmla="*/ 75 h 87"/>
                <a:gd name="T44" fmla="*/ 79 w 84"/>
                <a:gd name="T45" fmla="*/ 70 h 87"/>
                <a:gd name="T46" fmla="*/ 80 w 84"/>
                <a:gd name="T47" fmla="*/ 66 h 87"/>
                <a:gd name="T48" fmla="*/ 84 w 84"/>
                <a:gd name="T49" fmla="*/ 66 h 87"/>
                <a:gd name="T50" fmla="*/ 83 w 84"/>
                <a:gd name="T51" fmla="*/ 87 h 87"/>
                <a:gd name="T52" fmla="*/ 0 w 84"/>
                <a:gd name="T53" fmla="*/ 87 h 87"/>
                <a:gd name="T54" fmla="*/ 0 w 84"/>
                <a:gd name="T55" fmla="*/ 82 h 87"/>
                <a:gd name="T56" fmla="*/ 0 w 84"/>
                <a:gd name="T57" fmla="*/ 82 h 87"/>
                <a:gd name="T58" fmla="*/ 8 w 84"/>
                <a:gd name="T59" fmla="*/ 82 h 87"/>
                <a:gd name="T60" fmla="*/ 10 w 84"/>
                <a:gd name="T61" fmla="*/ 81 h 87"/>
                <a:gd name="T62" fmla="*/ 11 w 84"/>
                <a:gd name="T63" fmla="*/ 80 h 87"/>
                <a:gd name="T64" fmla="*/ 14 w 84"/>
                <a:gd name="T65" fmla="*/ 75 h 87"/>
                <a:gd name="T66" fmla="*/ 14 w 84"/>
                <a:gd name="T67" fmla="*/ 66 h 87"/>
                <a:gd name="T68" fmla="*/ 14 w 84"/>
                <a:gd name="T69" fmla="*/ 21 h 87"/>
                <a:gd name="T70" fmla="*/ 14 w 84"/>
                <a:gd name="T71" fmla="*/ 21 h 87"/>
                <a:gd name="T72" fmla="*/ 14 w 84"/>
                <a:gd name="T73" fmla="*/ 12 h 87"/>
                <a:gd name="T74" fmla="*/ 11 w 84"/>
                <a:gd name="T75" fmla="*/ 8 h 87"/>
                <a:gd name="T76" fmla="*/ 10 w 84"/>
                <a:gd name="T77" fmla="*/ 6 h 87"/>
                <a:gd name="T78" fmla="*/ 8 w 84"/>
                <a:gd name="T79" fmla="*/ 5 h 87"/>
                <a:gd name="T80" fmla="*/ 0 w 84"/>
                <a:gd name="T81" fmla="*/ 5 h 87"/>
                <a:gd name="T82" fmla="*/ 0 w 84"/>
                <a:gd name="T8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87">
                  <a:moveTo>
                    <a:pt x="0" y="5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3"/>
                  </a:lnTo>
                  <a:lnTo>
                    <a:pt x="35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70" y="80"/>
                  </a:lnTo>
                  <a:lnTo>
                    <a:pt x="75" y="77"/>
                  </a:lnTo>
                  <a:lnTo>
                    <a:pt x="78" y="75"/>
                  </a:lnTo>
                  <a:lnTo>
                    <a:pt x="79" y="70"/>
                  </a:lnTo>
                  <a:lnTo>
                    <a:pt x="80" y="66"/>
                  </a:lnTo>
                  <a:lnTo>
                    <a:pt x="84" y="66"/>
                  </a:lnTo>
                  <a:lnTo>
                    <a:pt x="8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5" name="Freeform 8"/>
            <p:cNvSpPr>
              <a:spLocks/>
            </p:cNvSpPr>
            <p:nvPr userDrawn="1"/>
          </p:nvSpPr>
          <p:spPr bwMode="auto">
            <a:xfrm>
              <a:off x="1981200" y="892175"/>
              <a:ext cx="142875" cy="138113"/>
            </a:xfrm>
            <a:custGeom>
              <a:avLst/>
              <a:gdLst>
                <a:gd name="T0" fmla="*/ 90 w 90"/>
                <a:gd name="T1" fmla="*/ 21 h 87"/>
                <a:gd name="T2" fmla="*/ 86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4 w 90"/>
                <a:gd name="T9" fmla="*/ 12 h 87"/>
                <a:gd name="T10" fmla="*/ 81 w 90"/>
                <a:gd name="T11" fmla="*/ 10 h 87"/>
                <a:gd name="T12" fmla="*/ 76 w 90"/>
                <a:gd name="T13" fmla="*/ 8 h 87"/>
                <a:gd name="T14" fmla="*/ 69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4 w 90"/>
                <a:gd name="T23" fmla="*/ 75 h 87"/>
                <a:gd name="T24" fmla="*/ 57 w 90"/>
                <a:gd name="T25" fmla="*/ 80 h 87"/>
                <a:gd name="T26" fmla="*/ 58 w 90"/>
                <a:gd name="T27" fmla="*/ 81 h 87"/>
                <a:gd name="T28" fmla="*/ 60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2 w 90"/>
                <a:gd name="T35" fmla="*/ 87 h 87"/>
                <a:gd name="T36" fmla="*/ 22 w 90"/>
                <a:gd name="T37" fmla="*/ 82 h 87"/>
                <a:gd name="T38" fmla="*/ 22 w 90"/>
                <a:gd name="T39" fmla="*/ 82 h 87"/>
                <a:gd name="T40" fmla="*/ 30 w 90"/>
                <a:gd name="T41" fmla="*/ 82 h 87"/>
                <a:gd name="T42" fmla="*/ 32 w 90"/>
                <a:gd name="T43" fmla="*/ 81 h 87"/>
                <a:gd name="T44" fmla="*/ 33 w 90"/>
                <a:gd name="T45" fmla="*/ 80 h 87"/>
                <a:gd name="T46" fmla="*/ 36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1 w 90"/>
                <a:gd name="T53" fmla="*/ 8 h 87"/>
                <a:gd name="T54" fmla="*/ 21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6 w 90"/>
                <a:gd name="T61" fmla="*/ 12 h 87"/>
                <a:gd name="T62" fmla="*/ 5 w 90"/>
                <a:gd name="T63" fmla="*/ 19 h 87"/>
                <a:gd name="T64" fmla="*/ 4 w 90"/>
                <a:gd name="T65" fmla="*/ 21 h 87"/>
                <a:gd name="T66" fmla="*/ 0 w 90"/>
                <a:gd name="T67" fmla="*/ 21 h 87"/>
                <a:gd name="T68" fmla="*/ 1 w 90"/>
                <a:gd name="T69" fmla="*/ 0 h 87"/>
                <a:gd name="T70" fmla="*/ 89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6" name="Freeform 9"/>
            <p:cNvSpPr>
              <a:spLocks/>
            </p:cNvSpPr>
            <p:nvPr userDrawn="1"/>
          </p:nvSpPr>
          <p:spPr bwMode="auto">
            <a:xfrm>
              <a:off x="2152650" y="892175"/>
              <a:ext cx="73025" cy="138113"/>
            </a:xfrm>
            <a:custGeom>
              <a:avLst/>
              <a:gdLst>
                <a:gd name="T0" fmla="*/ 0 w 46"/>
                <a:gd name="T1" fmla="*/ 87 h 87"/>
                <a:gd name="T2" fmla="*/ 0 w 46"/>
                <a:gd name="T3" fmla="*/ 82 h 87"/>
                <a:gd name="T4" fmla="*/ 0 w 46"/>
                <a:gd name="T5" fmla="*/ 82 h 87"/>
                <a:gd name="T6" fmla="*/ 6 w 46"/>
                <a:gd name="T7" fmla="*/ 82 h 87"/>
                <a:gd name="T8" fmla="*/ 9 w 46"/>
                <a:gd name="T9" fmla="*/ 81 h 87"/>
                <a:gd name="T10" fmla="*/ 11 w 46"/>
                <a:gd name="T11" fmla="*/ 80 h 87"/>
                <a:gd name="T12" fmla="*/ 12 w 46"/>
                <a:gd name="T13" fmla="*/ 75 h 87"/>
                <a:gd name="T14" fmla="*/ 14 w 46"/>
                <a:gd name="T15" fmla="*/ 66 h 87"/>
                <a:gd name="T16" fmla="*/ 14 w 46"/>
                <a:gd name="T17" fmla="*/ 21 h 87"/>
                <a:gd name="T18" fmla="*/ 14 w 46"/>
                <a:gd name="T19" fmla="*/ 21 h 87"/>
                <a:gd name="T20" fmla="*/ 12 w 46"/>
                <a:gd name="T21" fmla="*/ 12 h 87"/>
                <a:gd name="T22" fmla="*/ 11 w 46"/>
                <a:gd name="T23" fmla="*/ 8 h 87"/>
                <a:gd name="T24" fmla="*/ 9 w 46"/>
                <a:gd name="T25" fmla="*/ 6 h 87"/>
                <a:gd name="T26" fmla="*/ 6 w 46"/>
                <a:gd name="T27" fmla="*/ 5 h 87"/>
                <a:gd name="T28" fmla="*/ 0 w 46"/>
                <a:gd name="T29" fmla="*/ 5 h 87"/>
                <a:gd name="T30" fmla="*/ 0 w 46"/>
                <a:gd name="T31" fmla="*/ 0 h 87"/>
                <a:gd name="T32" fmla="*/ 46 w 46"/>
                <a:gd name="T33" fmla="*/ 0 h 87"/>
                <a:gd name="T34" fmla="*/ 46 w 46"/>
                <a:gd name="T35" fmla="*/ 5 h 87"/>
                <a:gd name="T36" fmla="*/ 46 w 46"/>
                <a:gd name="T37" fmla="*/ 5 h 87"/>
                <a:gd name="T38" fmla="*/ 38 w 46"/>
                <a:gd name="T39" fmla="*/ 5 h 87"/>
                <a:gd name="T40" fmla="*/ 36 w 46"/>
                <a:gd name="T41" fmla="*/ 6 h 87"/>
                <a:gd name="T42" fmla="*/ 33 w 46"/>
                <a:gd name="T43" fmla="*/ 8 h 87"/>
                <a:gd name="T44" fmla="*/ 32 w 46"/>
                <a:gd name="T45" fmla="*/ 12 h 87"/>
                <a:gd name="T46" fmla="*/ 31 w 46"/>
                <a:gd name="T47" fmla="*/ 21 h 87"/>
                <a:gd name="T48" fmla="*/ 31 w 46"/>
                <a:gd name="T49" fmla="*/ 66 h 87"/>
                <a:gd name="T50" fmla="*/ 31 w 46"/>
                <a:gd name="T51" fmla="*/ 66 h 87"/>
                <a:gd name="T52" fmla="*/ 32 w 46"/>
                <a:gd name="T53" fmla="*/ 75 h 87"/>
                <a:gd name="T54" fmla="*/ 33 w 46"/>
                <a:gd name="T55" fmla="*/ 80 h 87"/>
                <a:gd name="T56" fmla="*/ 36 w 46"/>
                <a:gd name="T57" fmla="*/ 81 h 87"/>
                <a:gd name="T58" fmla="*/ 38 w 46"/>
                <a:gd name="T59" fmla="*/ 82 h 87"/>
                <a:gd name="T60" fmla="*/ 46 w 46"/>
                <a:gd name="T61" fmla="*/ 82 h 87"/>
                <a:gd name="T62" fmla="*/ 46 w 46"/>
                <a:gd name="T63" fmla="*/ 87 h 87"/>
                <a:gd name="T64" fmla="*/ 0 w 46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87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6" y="82"/>
                  </a:lnTo>
                  <a:lnTo>
                    <a:pt x="4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7" name="Freeform 10"/>
            <p:cNvSpPr>
              <a:spLocks noEditPoints="1"/>
            </p:cNvSpPr>
            <p:nvPr userDrawn="1"/>
          </p:nvSpPr>
          <p:spPr bwMode="auto">
            <a:xfrm>
              <a:off x="2260600" y="889000"/>
              <a:ext cx="152400" cy="146050"/>
            </a:xfrm>
            <a:custGeom>
              <a:avLst/>
              <a:gdLst>
                <a:gd name="T0" fmla="*/ 48 w 96"/>
                <a:gd name="T1" fmla="*/ 92 h 92"/>
                <a:gd name="T2" fmla="*/ 29 w 96"/>
                <a:gd name="T3" fmla="*/ 88 h 92"/>
                <a:gd name="T4" fmla="*/ 15 w 96"/>
                <a:gd name="T5" fmla="*/ 78 h 92"/>
                <a:gd name="T6" fmla="*/ 3 w 96"/>
                <a:gd name="T7" fmla="*/ 64 h 92"/>
                <a:gd name="T8" fmla="*/ 0 w 96"/>
                <a:gd name="T9" fmla="*/ 46 h 92"/>
                <a:gd name="T10" fmla="*/ 1 w 96"/>
                <a:gd name="T11" fmla="*/ 37 h 92"/>
                <a:gd name="T12" fmla="*/ 8 w 96"/>
                <a:gd name="T13" fmla="*/ 21 h 92"/>
                <a:gd name="T14" fmla="*/ 21 w 96"/>
                <a:gd name="T15" fmla="*/ 8 h 92"/>
                <a:gd name="T16" fmla="*/ 38 w 96"/>
                <a:gd name="T17" fmla="*/ 1 h 92"/>
                <a:gd name="T18" fmla="*/ 48 w 96"/>
                <a:gd name="T19" fmla="*/ 0 h 92"/>
                <a:gd name="T20" fmla="*/ 66 w 96"/>
                <a:gd name="T21" fmla="*/ 3 h 92"/>
                <a:gd name="T22" fmla="*/ 82 w 96"/>
                <a:gd name="T23" fmla="*/ 13 h 92"/>
                <a:gd name="T24" fmla="*/ 92 w 96"/>
                <a:gd name="T25" fmla="*/ 28 h 92"/>
                <a:gd name="T26" fmla="*/ 96 w 96"/>
                <a:gd name="T27" fmla="*/ 46 h 92"/>
                <a:gd name="T28" fmla="*/ 96 w 96"/>
                <a:gd name="T29" fmla="*/ 55 h 92"/>
                <a:gd name="T30" fmla="*/ 88 w 96"/>
                <a:gd name="T31" fmla="*/ 71 h 92"/>
                <a:gd name="T32" fmla="*/ 75 w 96"/>
                <a:gd name="T33" fmla="*/ 83 h 92"/>
                <a:gd name="T34" fmla="*/ 58 w 96"/>
                <a:gd name="T35" fmla="*/ 91 h 92"/>
                <a:gd name="T36" fmla="*/ 48 w 96"/>
                <a:gd name="T37" fmla="*/ 92 h 92"/>
                <a:gd name="T38" fmla="*/ 48 w 96"/>
                <a:gd name="T39" fmla="*/ 7 h 92"/>
                <a:gd name="T40" fmla="*/ 35 w 96"/>
                <a:gd name="T41" fmla="*/ 11 h 92"/>
                <a:gd name="T42" fmla="*/ 26 w 96"/>
                <a:gd name="T43" fmla="*/ 19 h 92"/>
                <a:gd name="T44" fmla="*/ 21 w 96"/>
                <a:gd name="T45" fmla="*/ 33 h 92"/>
                <a:gd name="T46" fmla="*/ 19 w 96"/>
                <a:gd name="T47" fmla="*/ 46 h 92"/>
                <a:gd name="T48" fmla="*/ 19 w 96"/>
                <a:gd name="T49" fmla="*/ 52 h 92"/>
                <a:gd name="T50" fmla="*/ 23 w 96"/>
                <a:gd name="T51" fmla="*/ 66 h 92"/>
                <a:gd name="T52" fmla="*/ 31 w 96"/>
                <a:gd name="T53" fmla="*/ 77 h 92"/>
                <a:gd name="T54" fmla="*/ 40 w 96"/>
                <a:gd name="T55" fmla="*/ 83 h 92"/>
                <a:gd name="T56" fmla="*/ 48 w 96"/>
                <a:gd name="T57" fmla="*/ 84 h 92"/>
                <a:gd name="T58" fmla="*/ 61 w 96"/>
                <a:gd name="T59" fmla="*/ 81 h 92"/>
                <a:gd name="T60" fmla="*/ 70 w 96"/>
                <a:gd name="T61" fmla="*/ 72 h 92"/>
                <a:gd name="T62" fmla="*/ 75 w 96"/>
                <a:gd name="T63" fmla="*/ 59 h 92"/>
                <a:gd name="T64" fmla="*/ 77 w 96"/>
                <a:gd name="T65" fmla="*/ 46 h 92"/>
                <a:gd name="T66" fmla="*/ 76 w 96"/>
                <a:gd name="T67" fmla="*/ 39 h 92"/>
                <a:gd name="T68" fmla="*/ 74 w 96"/>
                <a:gd name="T69" fmla="*/ 25 h 92"/>
                <a:gd name="T70" fmla="*/ 66 w 96"/>
                <a:gd name="T71" fmla="*/ 14 h 92"/>
                <a:gd name="T72" fmla="*/ 55 w 96"/>
                <a:gd name="T73" fmla="*/ 8 h 92"/>
                <a:gd name="T74" fmla="*/ 48 w 96"/>
                <a:gd name="T75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2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8" y="71"/>
                  </a:lnTo>
                  <a:lnTo>
                    <a:pt x="3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8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4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5" y="81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1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8" name="Freeform 11"/>
            <p:cNvSpPr>
              <a:spLocks/>
            </p:cNvSpPr>
            <p:nvPr userDrawn="1"/>
          </p:nvSpPr>
          <p:spPr bwMode="auto">
            <a:xfrm>
              <a:off x="2449513" y="892175"/>
              <a:ext cx="153988" cy="142875"/>
            </a:xfrm>
            <a:custGeom>
              <a:avLst/>
              <a:gdLst>
                <a:gd name="T0" fmla="*/ 76 w 97"/>
                <a:gd name="T1" fmla="*/ 21 h 90"/>
                <a:gd name="T2" fmla="*/ 76 w 97"/>
                <a:gd name="T3" fmla="*/ 21 h 90"/>
                <a:gd name="T4" fmla="*/ 76 w 97"/>
                <a:gd name="T5" fmla="*/ 12 h 90"/>
                <a:gd name="T6" fmla="*/ 75 w 97"/>
                <a:gd name="T7" fmla="*/ 8 h 90"/>
                <a:gd name="T8" fmla="*/ 73 w 97"/>
                <a:gd name="T9" fmla="*/ 6 h 90"/>
                <a:gd name="T10" fmla="*/ 70 w 97"/>
                <a:gd name="T11" fmla="*/ 5 h 90"/>
                <a:gd name="T12" fmla="*/ 63 w 97"/>
                <a:gd name="T13" fmla="*/ 5 h 90"/>
                <a:gd name="T14" fmla="*/ 63 w 97"/>
                <a:gd name="T15" fmla="*/ 0 h 90"/>
                <a:gd name="T16" fmla="*/ 97 w 97"/>
                <a:gd name="T17" fmla="*/ 0 h 90"/>
                <a:gd name="T18" fmla="*/ 97 w 97"/>
                <a:gd name="T19" fmla="*/ 5 h 90"/>
                <a:gd name="T20" fmla="*/ 97 w 97"/>
                <a:gd name="T21" fmla="*/ 5 h 90"/>
                <a:gd name="T22" fmla="*/ 90 w 97"/>
                <a:gd name="T23" fmla="*/ 5 h 90"/>
                <a:gd name="T24" fmla="*/ 87 w 97"/>
                <a:gd name="T25" fmla="*/ 6 h 90"/>
                <a:gd name="T26" fmla="*/ 86 w 97"/>
                <a:gd name="T27" fmla="*/ 8 h 90"/>
                <a:gd name="T28" fmla="*/ 84 w 97"/>
                <a:gd name="T29" fmla="*/ 12 h 90"/>
                <a:gd name="T30" fmla="*/ 84 w 97"/>
                <a:gd name="T31" fmla="*/ 21 h 90"/>
                <a:gd name="T32" fmla="*/ 84 w 97"/>
                <a:gd name="T33" fmla="*/ 90 h 90"/>
                <a:gd name="T34" fmla="*/ 80 w 97"/>
                <a:gd name="T35" fmla="*/ 90 h 90"/>
                <a:gd name="T36" fmla="*/ 20 w 97"/>
                <a:gd name="T37" fmla="*/ 19 h 90"/>
                <a:gd name="T38" fmla="*/ 20 w 97"/>
                <a:gd name="T39" fmla="*/ 66 h 90"/>
                <a:gd name="T40" fmla="*/ 20 w 97"/>
                <a:gd name="T41" fmla="*/ 66 h 90"/>
                <a:gd name="T42" fmla="*/ 21 w 97"/>
                <a:gd name="T43" fmla="*/ 75 h 90"/>
                <a:gd name="T44" fmla="*/ 22 w 97"/>
                <a:gd name="T45" fmla="*/ 80 h 90"/>
                <a:gd name="T46" fmla="*/ 25 w 97"/>
                <a:gd name="T47" fmla="*/ 81 h 90"/>
                <a:gd name="T48" fmla="*/ 27 w 97"/>
                <a:gd name="T49" fmla="*/ 82 h 90"/>
                <a:gd name="T50" fmla="*/ 33 w 97"/>
                <a:gd name="T51" fmla="*/ 82 h 90"/>
                <a:gd name="T52" fmla="*/ 33 w 97"/>
                <a:gd name="T53" fmla="*/ 87 h 90"/>
                <a:gd name="T54" fmla="*/ 0 w 97"/>
                <a:gd name="T55" fmla="*/ 87 h 90"/>
                <a:gd name="T56" fmla="*/ 0 w 97"/>
                <a:gd name="T57" fmla="*/ 82 h 90"/>
                <a:gd name="T58" fmla="*/ 0 w 97"/>
                <a:gd name="T59" fmla="*/ 82 h 90"/>
                <a:gd name="T60" fmla="*/ 7 w 97"/>
                <a:gd name="T61" fmla="*/ 82 h 90"/>
                <a:gd name="T62" fmla="*/ 10 w 97"/>
                <a:gd name="T63" fmla="*/ 81 h 90"/>
                <a:gd name="T64" fmla="*/ 11 w 97"/>
                <a:gd name="T65" fmla="*/ 80 h 90"/>
                <a:gd name="T66" fmla="*/ 14 w 97"/>
                <a:gd name="T67" fmla="*/ 75 h 90"/>
                <a:gd name="T68" fmla="*/ 14 w 97"/>
                <a:gd name="T69" fmla="*/ 66 h 90"/>
                <a:gd name="T70" fmla="*/ 14 w 97"/>
                <a:gd name="T71" fmla="*/ 21 h 90"/>
                <a:gd name="T72" fmla="*/ 14 w 97"/>
                <a:gd name="T73" fmla="*/ 21 h 90"/>
                <a:gd name="T74" fmla="*/ 14 w 97"/>
                <a:gd name="T75" fmla="*/ 12 h 90"/>
                <a:gd name="T76" fmla="*/ 11 w 97"/>
                <a:gd name="T77" fmla="*/ 8 h 90"/>
                <a:gd name="T78" fmla="*/ 10 w 97"/>
                <a:gd name="T79" fmla="*/ 6 h 90"/>
                <a:gd name="T80" fmla="*/ 7 w 97"/>
                <a:gd name="T81" fmla="*/ 5 h 90"/>
                <a:gd name="T82" fmla="*/ 0 w 97"/>
                <a:gd name="T83" fmla="*/ 5 h 90"/>
                <a:gd name="T84" fmla="*/ 0 w 97"/>
                <a:gd name="T85" fmla="*/ 0 h 90"/>
                <a:gd name="T86" fmla="*/ 28 w 97"/>
                <a:gd name="T87" fmla="*/ 0 h 90"/>
                <a:gd name="T88" fmla="*/ 76 w 97"/>
                <a:gd name="T89" fmla="*/ 58 h 90"/>
                <a:gd name="T90" fmla="*/ 76 w 97"/>
                <a:gd name="T91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90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90"/>
                  </a:lnTo>
                  <a:lnTo>
                    <a:pt x="80" y="90"/>
                  </a:lnTo>
                  <a:lnTo>
                    <a:pt x="20" y="19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5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9" name="Freeform 12"/>
            <p:cNvSpPr>
              <a:spLocks/>
            </p:cNvSpPr>
            <p:nvPr userDrawn="1"/>
          </p:nvSpPr>
          <p:spPr bwMode="auto">
            <a:xfrm>
              <a:off x="2638425" y="892175"/>
              <a:ext cx="127000" cy="138113"/>
            </a:xfrm>
            <a:custGeom>
              <a:avLst/>
              <a:gdLst>
                <a:gd name="T0" fmla="*/ 0 w 80"/>
                <a:gd name="T1" fmla="*/ 82 h 87"/>
                <a:gd name="T2" fmla="*/ 0 w 80"/>
                <a:gd name="T3" fmla="*/ 82 h 87"/>
                <a:gd name="T4" fmla="*/ 6 w 80"/>
                <a:gd name="T5" fmla="*/ 82 h 87"/>
                <a:gd name="T6" fmla="*/ 9 w 80"/>
                <a:gd name="T7" fmla="*/ 81 h 87"/>
                <a:gd name="T8" fmla="*/ 11 w 80"/>
                <a:gd name="T9" fmla="*/ 80 h 87"/>
                <a:gd name="T10" fmla="*/ 13 w 80"/>
                <a:gd name="T11" fmla="*/ 75 h 87"/>
                <a:gd name="T12" fmla="*/ 14 w 80"/>
                <a:gd name="T13" fmla="*/ 66 h 87"/>
                <a:gd name="T14" fmla="*/ 14 w 80"/>
                <a:gd name="T15" fmla="*/ 21 h 87"/>
                <a:gd name="T16" fmla="*/ 14 w 80"/>
                <a:gd name="T17" fmla="*/ 21 h 87"/>
                <a:gd name="T18" fmla="*/ 13 w 80"/>
                <a:gd name="T19" fmla="*/ 12 h 87"/>
                <a:gd name="T20" fmla="*/ 11 w 80"/>
                <a:gd name="T21" fmla="*/ 8 h 87"/>
                <a:gd name="T22" fmla="*/ 9 w 80"/>
                <a:gd name="T23" fmla="*/ 6 h 87"/>
                <a:gd name="T24" fmla="*/ 6 w 80"/>
                <a:gd name="T25" fmla="*/ 5 h 87"/>
                <a:gd name="T26" fmla="*/ 0 w 80"/>
                <a:gd name="T27" fmla="*/ 5 h 87"/>
                <a:gd name="T28" fmla="*/ 0 w 80"/>
                <a:gd name="T29" fmla="*/ 0 h 87"/>
                <a:gd name="T30" fmla="*/ 74 w 80"/>
                <a:gd name="T31" fmla="*/ 0 h 87"/>
                <a:gd name="T32" fmla="*/ 75 w 80"/>
                <a:gd name="T33" fmla="*/ 21 h 87"/>
                <a:gd name="T34" fmla="*/ 72 w 80"/>
                <a:gd name="T35" fmla="*/ 21 h 87"/>
                <a:gd name="T36" fmla="*/ 70 w 80"/>
                <a:gd name="T37" fmla="*/ 19 h 87"/>
                <a:gd name="T38" fmla="*/ 70 w 80"/>
                <a:gd name="T39" fmla="*/ 19 h 87"/>
                <a:gd name="T40" fmla="*/ 69 w 80"/>
                <a:gd name="T41" fmla="*/ 12 h 87"/>
                <a:gd name="T42" fmla="*/ 67 w 80"/>
                <a:gd name="T43" fmla="*/ 10 h 87"/>
                <a:gd name="T44" fmla="*/ 62 w 80"/>
                <a:gd name="T45" fmla="*/ 8 h 87"/>
                <a:gd name="T46" fmla="*/ 53 w 80"/>
                <a:gd name="T47" fmla="*/ 8 h 87"/>
                <a:gd name="T48" fmla="*/ 31 w 80"/>
                <a:gd name="T49" fmla="*/ 8 h 87"/>
                <a:gd name="T50" fmla="*/ 31 w 80"/>
                <a:gd name="T51" fmla="*/ 38 h 87"/>
                <a:gd name="T52" fmla="*/ 40 w 80"/>
                <a:gd name="T53" fmla="*/ 38 h 87"/>
                <a:gd name="T54" fmla="*/ 40 w 80"/>
                <a:gd name="T55" fmla="*/ 38 h 87"/>
                <a:gd name="T56" fmla="*/ 48 w 80"/>
                <a:gd name="T57" fmla="*/ 37 h 87"/>
                <a:gd name="T58" fmla="*/ 53 w 80"/>
                <a:gd name="T59" fmla="*/ 36 h 87"/>
                <a:gd name="T60" fmla="*/ 54 w 80"/>
                <a:gd name="T61" fmla="*/ 33 h 87"/>
                <a:gd name="T62" fmla="*/ 56 w 80"/>
                <a:gd name="T63" fmla="*/ 31 h 87"/>
                <a:gd name="T64" fmla="*/ 56 w 80"/>
                <a:gd name="T65" fmla="*/ 25 h 87"/>
                <a:gd name="T66" fmla="*/ 60 w 80"/>
                <a:gd name="T67" fmla="*/ 25 h 87"/>
                <a:gd name="T68" fmla="*/ 60 w 80"/>
                <a:gd name="T69" fmla="*/ 58 h 87"/>
                <a:gd name="T70" fmla="*/ 56 w 80"/>
                <a:gd name="T71" fmla="*/ 58 h 87"/>
                <a:gd name="T72" fmla="*/ 56 w 80"/>
                <a:gd name="T73" fmla="*/ 58 h 87"/>
                <a:gd name="T74" fmla="*/ 56 w 80"/>
                <a:gd name="T75" fmla="*/ 50 h 87"/>
                <a:gd name="T76" fmla="*/ 54 w 80"/>
                <a:gd name="T77" fmla="*/ 49 h 87"/>
                <a:gd name="T78" fmla="*/ 53 w 80"/>
                <a:gd name="T79" fmla="*/ 47 h 87"/>
                <a:gd name="T80" fmla="*/ 48 w 80"/>
                <a:gd name="T81" fmla="*/ 46 h 87"/>
                <a:gd name="T82" fmla="*/ 40 w 80"/>
                <a:gd name="T83" fmla="*/ 44 h 87"/>
                <a:gd name="T84" fmla="*/ 31 w 80"/>
                <a:gd name="T85" fmla="*/ 44 h 87"/>
                <a:gd name="T86" fmla="*/ 31 w 80"/>
                <a:gd name="T87" fmla="*/ 64 h 87"/>
                <a:gd name="T88" fmla="*/ 31 w 80"/>
                <a:gd name="T89" fmla="*/ 64 h 87"/>
                <a:gd name="T90" fmla="*/ 32 w 80"/>
                <a:gd name="T91" fmla="*/ 73 h 87"/>
                <a:gd name="T92" fmla="*/ 33 w 80"/>
                <a:gd name="T93" fmla="*/ 77 h 87"/>
                <a:gd name="T94" fmla="*/ 36 w 80"/>
                <a:gd name="T95" fmla="*/ 79 h 87"/>
                <a:gd name="T96" fmla="*/ 38 w 80"/>
                <a:gd name="T97" fmla="*/ 80 h 87"/>
                <a:gd name="T98" fmla="*/ 46 w 80"/>
                <a:gd name="T99" fmla="*/ 81 h 87"/>
                <a:gd name="T100" fmla="*/ 58 w 80"/>
                <a:gd name="T101" fmla="*/ 81 h 87"/>
                <a:gd name="T102" fmla="*/ 58 w 80"/>
                <a:gd name="T103" fmla="*/ 81 h 87"/>
                <a:gd name="T104" fmla="*/ 67 w 80"/>
                <a:gd name="T105" fmla="*/ 80 h 87"/>
                <a:gd name="T106" fmla="*/ 72 w 80"/>
                <a:gd name="T107" fmla="*/ 77 h 87"/>
                <a:gd name="T108" fmla="*/ 74 w 80"/>
                <a:gd name="T109" fmla="*/ 75 h 87"/>
                <a:gd name="T110" fmla="*/ 75 w 80"/>
                <a:gd name="T111" fmla="*/ 70 h 87"/>
                <a:gd name="T112" fmla="*/ 75 w 80"/>
                <a:gd name="T113" fmla="*/ 66 h 87"/>
                <a:gd name="T114" fmla="*/ 80 w 80"/>
                <a:gd name="T115" fmla="*/ 66 h 87"/>
                <a:gd name="T116" fmla="*/ 79 w 80"/>
                <a:gd name="T117" fmla="*/ 87 h 87"/>
                <a:gd name="T118" fmla="*/ 0 w 80"/>
                <a:gd name="T119" fmla="*/ 87 h 87"/>
                <a:gd name="T120" fmla="*/ 0 w 80"/>
                <a:gd name="T121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7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9" y="12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3" y="8"/>
                  </a:lnTo>
                  <a:lnTo>
                    <a:pt x="31" y="8"/>
                  </a:lnTo>
                  <a:lnTo>
                    <a:pt x="3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8" y="37"/>
                  </a:lnTo>
                  <a:lnTo>
                    <a:pt x="53" y="36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6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0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48" y="46"/>
                  </a:lnTo>
                  <a:lnTo>
                    <a:pt x="40" y="44"/>
                  </a:lnTo>
                  <a:lnTo>
                    <a:pt x="31" y="4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2" y="73"/>
                  </a:lnTo>
                  <a:lnTo>
                    <a:pt x="33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7" y="80"/>
                  </a:lnTo>
                  <a:lnTo>
                    <a:pt x="72" y="77"/>
                  </a:lnTo>
                  <a:lnTo>
                    <a:pt x="74" y="75"/>
                  </a:lnTo>
                  <a:lnTo>
                    <a:pt x="75" y="70"/>
                  </a:lnTo>
                  <a:lnTo>
                    <a:pt x="75" y="66"/>
                  </a:lnTo>
                  <a:lnTo>
                    <a:pt x="80" y="66"/>
                  </a:lnTo>
                  <a:lnTo>
                    <a:pt x="79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0" name="Freeform 13"/>
            <p:cNvSpPr>
              <a:spLocks/>
            </p:cNvSpPr>
            <p:nvPr userDrawn="1"/>
          </p:nvSpPr>
          <p:spPr bwMode="auto">
            <a:xfrm>
              <a:off x="2800350" y="892175"/>
              <a:ext cx="153988" cy="142875"/>
            </a:xfrm>
            <a:custGeom>
              <a:avLst/>
              <a:gdLst>
                <a:gd name="T0" fmla="*/ 62 w 97"/>
                <a:gd name="T1" fmla="*/ 0 h 90"/>
                <a:gd name="T2" fmla="*/ 97 w 97"/>
                <a:gd name="T3" fmla="*/ 5 h 90"/>
                <a:gd name="T4" fmla="*/ 90 w 97"/>
                <a:gd name="T5" fmla="*/ 5 h 90"/>
                <a:gd name="T6" fmla="*/ 86 w 97"/>
                <a:gd name="T7" fmla="*/ 8 h 90"/>
                <a:gd name="T8" fmla="*/ 84 w 97"/>
                <a:gd name="T9" fmla="*/ 21 h 90"/>
                <a:gd name="T10" fmla="*/ 84 w 97"/>
                <a:gd name="T11" fmla="*/ 55 h 90"/>
                <a:gd name="T12" fmla="*/ 80 w 97"/>
                <a:gd name="T13" fmla="*/ 70 h 90"/>
                <a:gd name="T14" fmla="*/ 73 w 97"/>
                <a:gd name="T15" fmla="*/ 81 h 90"/>
                <a:gd name="T16" fmla="*/ 62 w 97"/>
                <a:gd name="T17" fmla="*/ 87 h 90"/>
                <a:gd name="T18" fmla="*/ 48 w 97"/>
                <a:gd name="T19" fmla="*/ 90 h 90"/>
                <a:gd name="T20" fmla="*/ 42 w 97"/>
                <a:gd name="T21" fmla="*/ 89 h 90"/>
                <a:gd name="T22" fmla="*/ 30 w 97"/>
                <a:gd name="T23" fmla="*/ 85 h 90"/>
                <a:gd name="T24" fmla="*/ 20 w 97"/>
                <a:gd name="T25" fmla="*/ 76 h 90"/>
                <a:gd name="T26" fmla="*/ 15 w 97"/>
                <a:gd name="T27" fmla="*/ 63 h 90"/>
                <a:gd name="T28" fmla="*/ 14 w 97"/>
                <a:gd name="T29" fmla="*/ 21 h 90"/>
                <a:gd name="T30" fmla="*/ 14 w 97"/>
                <a:gd name="T31" fmla="*/ 12 h 90"/>
                <a:gd name="T32" fmla="*/ 10 w 97"/>
                <a:gd name="T33" fmla="*/ 6 h 90"/>
                <a:gd name="T34" fmla="*/ 0 w 97"/>
                <a:gd name="T35" fmla="*/ 5 h 90"/>
                <a:gd name="T36" fmla="*/ 46 w 97"/>
                <a:gd name="T37" fmla="*/ 0 h 90"/>
                <a:gd name="T38" fmla="*/ 46 w 97"/>
                <a:gd name="T39" fmla="*/ 5 h 90"/>
                <a:gd name="T40" fmla="*/ 36 w 97"/>
                <a:gd name="T41" fmla="*/ 6 h 90"/>
                <a:gd name="T42" fmla="*/ 32 w 97"/>
                <a:gd name="T43" fmla="*/ 12 h 90"/>
                <a:gd name="T44" fmla="*/ 32 w 97"/>
                <a:gd name="T45" fmla="*/ 53 h 90"/>
                <a:gd name="T46" fmla="*/ 32 w 97"/>
                <a:gd name="T47" fmla="*/ 60 h 90"/>
                <a:gd name="T48" fmla="*/ 36 w 97"/>
                <a:gd name="T49" fmla="*/ 70 h 90"/>
                <a:gd name="T50" fmla="*/ 42 w 97"/>
                <a:gd name="T51" fmla="*/ 76 h 90"/>
                <a:gd name="T52" fmla="*/ 49 w 97"/>
                <a:gd name="T53" fmla="*/ 80 h 90"/>
                <a:gd name="T54" fmla="*/ 54 w 97"/>
                <a:gd name="T55" fmla="*/ 81 h 90"/>
                <a:gd name="T56" fmla="*/ 63 w 97"/>
                <a:gd name="T57" fmla="*/ 79 h 90"/>
                <a:gd name="T58" fmla="*/ 69 w 97"/>
                <a:gd name="T59" fmla="*/ 74 h 90"/>
                <a:gd name="T60" fmla="*/ 74 w 97"/>
                <a:gd name="T61" fmla="*/ 65 h 90"/>
                <a:gd name="T62" fmla="*/ 75 w 97"/>
                <a:gd name="T63" fmla="*/ 53 h 90"/>
                <a:gd name="T64" fmla="*/ 75 w 97"/>
                <a:gd name="T65" fmla="*/ 21 h 90"/>
                <a:gd name="T66" fmla="*/ 73 w 97"/>
                <a:gd name="T67" fmla="*/ 8 h 90"/>
                <a:gd name="T68" fmla="*/ 69 w 97"/>
                <a:gd name="T69" fmla="*/ 5 h 90"/>
                <a:gd name="T70" fmla="*/ 62 w 97"/>
                <a:gd name="T71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90">
                  <a:moveTo>
                    <a:pt x="62" y="5"/>
                  </a:move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3"/>
                  </a:lnTo>
                  <a:lnTo>
                    <a:pt x="80" y="70"/>
                  </a:lnTo>
                  <a:lnTo>
                    <a:pt x="78" y="76"/>
                  </a:lnTo>
                  <a:lnTo>
                    <a:pt x="73" y="81"/>
                  </a:lnTo>
                  <a:lnTo>
                    <a:pt x="68" y="85"/>
                  </a:lnTo>
                  <a:lnTo>
                    <a:pt x="62" y="87"/>
                  </a:lnTo>
                  <a:lnTo>
                    <a:pt x="56" y="89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89"/>
                  </a:lnTo>
                  <a:lnTo>
                    <a:pt x="35" y="87"/>
                  </a:lnTo>
                  <a:lnTo>
                    <a:pt x="30" y="85"/>
                  </a:lnTo>
                  <a:lnTo>
                    <a:pt x="24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4"/>
                  </a:lnTo>
                  <a:lnTo>
                    <a:pt x="42" y="76"/>
                  </a:lnTo>
                  <a:lnTo>
                    <a:pt x="46" y="79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9"/>
                  </a:lnTo>
                  <a:lnTo>
                    <a:pt x="67" y="76"/>
                  </a:lnTo>
                  <a:lnTo>
                    <a:pt x="69" y="74"/>
                  </a:lnTo>
                  <a:lnTo>
                    <a:pt x="73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3" y="8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1" name="Freeform 14"/>
            <p:cNvSpPr>
              <a:spLocks/>
            </p:cNvSpPr>
            <p:nvPr userDrawn="1"/>
          </p:nvSpPr>
          <p:spPr bwMode="auto">
            <a:xfrm>
              <a:off x="2965450" y="892175"/>
              <a:ext cx="158750" cy="142875"/>
            </a:xfrm>
            <a:custGeom>
              <a:avLst/>
              <a:gdLst>
                <a:gd name="T0" fmla="*/ 83 w 100"/>
                <a:gd name="T1" fmla="*/ 17 h 90"/>
                <a:gd name="T2" fmla="*/ 51 w 100"/>
                <a:gd name="T3" fmla="*/ 90 h 90"/>
                <a:gd name="T4" fmla="*/ 49 w 100"/>
                <a:gd name="T5" fmla="*/ 90 h 90"/>
                <a:gd name="T6" fmla="*/ 17 w 100"/>
                <a:gd name="T7" fmla="*/ 17 h 90"/>
                <a:gd name="T8" fmla="*/ 17 w 100"/>
                <a:gd name="T9" fmla="*/ 17 h 90"/>
                <a:gd name="T10" fmla="*/ 14 w 100"/>
                <a:gd name="T11" fmla="*/ 11 h 90"/>
                <a:gd name="T12" fmla="*/ 11 w 100"/>
                <a:gd name="T13" fmla="*/ 8 h 90"/>
                <a:gd name="T14" fmla="*/ 7 w 100"/>
                <a:gd name="T15" fmla="*/ 5 h 90"/>
                <a:gd name="T16" fmla="*/ 0 w 100"/>
                <a:gd name="T17" fmla="*/ 5 h 90"/>
                <a:gd name="T18" fmla="*/ 0 w 100"/>
                <a:gd name="T19" fmla="*/ 0 h 90"/>
                <a:gd name="T20" fmla="*/ 47 w 100"/>
                <a:gd name="T21" fmla="*/ 0 h 90"/>
                <a:gd name="T22" fmla="*/ 47 w 100"/>
                <a:gd name="T23" fmla="*/ 5 h 90"/>
                <a:gd name="T24" fmla="*/ 47 w 100"/>
                <a:gd name="T25" fmla="*/ 5 h 90"/>
                <a:gd name="T26" fmla="*/ 39 w 100"/>
                <a:gd name="T27" fmla="*/ 5 h 90"/>
                <a:gd name="T28" fmla="*/ 35 w 100"/>
                <a:gd name="T29" fmla="*/ 8 h 90"/>
                <a:gd name="T30" fmla="*/ 35 w 100"/>
                <a:gd name="T31" fmla="*/ 9 h 90"/>
                <a:gd name="T32" fmla="*/ 34 w 100"/>
                <a:gd name="T33" fmla="*/ 11 h 90"/>
                <a:gd name="T34" fmla="*/ 36 w 100"/>
                <a:gd name="T35" fmla="*/ 16 h 90"/>
                <a:gd name="T36" fmla="*/ 56 w 100"/>
                <a:gd name="T37" fmla="*/ 63 h 90"/>
                <a:gd name="T38" fmla="*/ 77 w 100"/>
                <a:gd name="T39" fmla="*/ 16 h 90"/>
                <a:gd name="T40" fmla="*/ 77 w 100"/>
                <a:gd name="T41" fmla="*/ 16 h 90"/>
                <a:gd name="T42" fmla="*/ 78 w 100"/>
                <a:gd name="T43" fmla="*/ 11 h 90"/>
                <a:gd name="T44" fmla="*/ 78 w 100"/>
                <a:gd name="T45" fmla="*/ 9 h 90"/>
                <a:gd name="T46" fmla="*/ 77 w 100"/>
                <a:gd name="T47" fmla="*/ 8 h 90"/>
                <a:gd name="T48" fmla="*/ 73 w 100"/>
                <a:gd name="T49" fmla="*/ 5 h 90"/>
                <a:gd name="T50" fmla="*/ 66 w 100"/>
                <a:gd name="T51" fmla="*/ 5 h 90"/>
                <a:gd name="T52" fmla="*/ 66 w 100"/>
                <a:gd name="T53" fmla="*/ 0 h 90"/>
                <a:gd name="T54" fmla="*/ 100 w 100"/>
                <a:gd name="T55" fmla="*/ 0 h 90"/>
                <a:gd name="T56" fmla="*/ 100 w 100"/>
                <a:gd name="T57" fmla="*/ 5 h 90"/>
                <a:gd name="T58" fmla="*/ 100 w 100"/>
                <a:gd name="T59" fmla="*/ 5 h 90"/>
                <a:gd name="T60" fmla="*/ 94 w 100"/>
                <a:gd name="T61" fmla="*/ 5 h 90"/>
                <a:gd name="T62" fmla="*/ 89 w 100"/>
                <a:gd name="T63" fmla="*/ 8 h 90"/>
                <a:gd name="T64" fmla="*/ 87 w 100"/>
                <a:gd name="T65" fmla="*/ 11 h 90"/>
                <a:gd name="T66" fmla="*/ 83 w 100"/>
                <a:gd name="T67" fmla="*/ 17 h 90"/>
                <a:gd name="T68" fmla="*/ 83 w 100"/>
                <a:gd name="T69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90">
                  <a:moveTo>
                    <a:pt x="83" y="17"/>
                  </a:moveTo>
                  <a:lnTo>
                    <a:pt x="51" y="90"/>
                  </a:lnTo>
                  <a:lnTo>
                    <a:pt x="49" y="9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6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2" name="Freeform 15"/>
            <p:cNvSpPr>
              <a:spLocks noEditPoints="1"/>
            </p:cNvSpPr>
            <p:nvPr userDrawn="1"/>
          </p:nvSpPr>
          <p:spPr bwMode="auto">
            <a:xfrm>
              <a:off x="3140075" y="889000"/>
              <a:ext cx="152400" cy="146050"/>
            </a:xfrm>
            <a:custGeom>
              <a:avLst/>
              <a:gdLst>
                <a:gd name="T0" fmla="*/ 48 w 96"/>
                <a:gd name="T1" fmla="*/ 92 h 92"/>
                <a:gd name="T2" fmla="*/ 30 w 96"/>
                <a:gd name="T3" fmla="*/ 88 h 92"/>
                <a:gd name="T4" fmla="*/ 14 w 96"/>
                <a:gd name="T5" fmla="*/ 78 h 92"/>
                <a:gd name="T6" fmla="*/ 4 w 96"/>
                <a:gd name="T7" fmla="*/ 64 h 92"/>
                <a:gd name="T8" fmla="*/ 0 w 96"/>
                <a:gd name="T9" fmla="*/ 46 h 92"/>
                <a:gd name="T10" fmla="*/ 0 w 96"/>
                <a:gd name="T11" fmla="*/ 37 h 92"/>
                <a:gd name="T12" fmla="*/ 8 w 96"/>
                <a:gd name="T13" fmla="*/ 21 h 92"/>
                <a:gd name="T14" fmla="*/ 21 w 96"/>
                <a:gd name="T15" fmla="*/ 8 h 92"/>
                <a:gd name="T16" fmla="*/ 38 w 96"/>
                <a:gd name="T17" fmla="*/ 1 h 92"/>
                <a:gd name="T18" fmla="*/ 48 w 96"/>
                <a:gd name="T19" fmla="*/ 0 h 92"/>
                <a:gd name="T20" fmla="*/ 67 w 96"/>
                <a:gd name="T21" fmla="*/ 3 h 92"/>
                <a:gd name="T22" fmla="*/ 81 w 96"/>
                <a:gd name="T23" fmla="*/ 13 h 92"/>
                <a:gd name="T24" fmla="*/ 92 w 96"/>
                <a:gd name="T25" fmla="*/ 28 h 92"/>
                <a:gd name="T26" fmla="*/ 96 w 96"/>
                <a:gd name="T27" fmla="*/ 46 h 92"/>
                <a:gd name="T28" fmla="*/ 95 w 96"/>
                <a:gd name="T29" fmla="*/ 55 h 92"/>
                <a:gd name="T30" fmla="*/ 87 w 96"/>
                <a:gd name="T31" fmla="*/ 71 h 92"/>
                <a:gd name="T32" fmla="*/ 75 w 96"/>
                <a:gd name="T33" fmla="*/ 83 h 92"/>
                <a:gd name="T34" fmla="*/ 58 w 96"/>
                <a:gd name="T35" fmla="*/ 91 h 92"/>
                <a:gd name="T36" fmla="*/ 48 w 96"/>
                <a:gd name="T37" fmla="*/ 92 h 92"/>
                <a:gd name="T38" fmla="*/ 48 w 96"/>
                <a:gd name="T39" fmla="*/ 7 h 92"/>
                <a:gd name="T40" fmla="*/ 35 w 96"/>
                <a:gd name="T41" fmla="*/ 11 h 92"/>
                <a:gd name="T42" fmla="*/ 26 w 96"/>
                <a:gd name="T43" fmla="*/ 19 h 92"/>
                <a:gd name="T44" fmla="*/ 21 w 96"/>
                <a:gd name="T45" fmla="*/ 33 h 92"/>
                <a:gd name="T46" fmla="*/ 19 w 96"/>
                <a:gd name="T47" fmla="*/ 46 h 92"/>
                <a:gd name="T48" fmla="*/ 20 w 96"/>
                <a:gd name="T49" fmla="*/ 52 h 92"/>
                <a:gd name="T50" fmla="*/ 22 w 96"/>
                <a:gd name="T51" fmla="*/ 66 h 92"/>
                <a:gd name="T52" fmla="*/ 30 w 96"/>
                <a:gd name="T53" fmla="*/ 77 h 92"/>
                <a:gd name="T54" fmla="*/ 41 w 96"/>
                <a:gd name="T55" fmla="*/ 83 h 92"/>
                <a:gd name="T56" fmla="*/ 48 w 96"/>
                <a:gd name="T57" fmla="*/ 84 h 92"/>
                <a:gd name="T58" fmla="*/ 62 w 96"/>
                <a:gd name="T59" fmla="*/ 81 h 92"/>
                <a:gd name="T60" fmla="*/ 70 w 96"/>
                <a:gd name="T61" fmla="*/ 72 h 92"/>
                <a:gd name="T62" fmla="*/ 75 w 96"/>
                <a:gd name="T63" fmla="*/ 59 h 92"/>
                <a:gd name="T64" fmla="*/ 76 w 96"/>
                <a:gd name="T65" fmla="*/ 46 h 92"/>
                <a:gd name="T66" fmla="*/ 76 w 96"/>
                <a:gd name="T67" fmla="*/ 39 h 92"/>
                <a:gd name="T68" fmla="*/ 73 w 96"/>
                <a:gd name="T69" fmla="*/ 25 h 92"/>
                <a:gd name="T70" fmla="*/ 67 w 96"/>
                <a:gd name="T71" fmla="*/ 14 h 92"/>
                <a:gd name="T72" fmla="*/ 55 w 96"/>
                <a:gd name="T73" fmla="*/ 8 h 92"/>
                <a:gd name="T74" fmla="*/ 48 w 96"/>
                <a:gd name="T75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2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3" name="Freeform 16"/>
            <p:cNvSpPr>
              <a:spLocks/>
            </p:cNvSpPr>
            <p:nvPr userDrawn="1"/>
          </p:nvSpPr>
          <p:spPr bwMode="auto">
            <a:xfrm>
              <a:off x="3336925" y="889000"/>
              <a:ext cx="93663" cy="146050"/>
            </a:xfrm>
            <a:custGeom>
              <a:avLst/>
              <a:gdLst>
                <a:gd name="T0" fmla="*/ 0 w 59"/>
                <a:gd name="T1" fmla="*/ 92 h 92"/>
                <a:gd name="T2" fmla="*/ 4 w 59"/>
                <a:gd name="T3" fmla="*/ 60 h 92"/>
                <a:gd name="T4" fmla="*/ 5 w 59"/>
                <a:gd name="T5" fmla="*/ 65 h 92"/>
                <a:gd name="T6" fmla="*/ 10 w 59"/>
                <a:gd name="T7" fmla="*/ 75 h 92"/>
                <a:gd name="T8" fmla="*/ 18 w 59"/>
                <a:gd name="T9" fmla="*/ 81 h 92"/>
                <a:gd name="T10" fmla="*/ 26 w 59"/>
                <a:gd name="T11" fmla="*/ 84 h 92"/>
                <a:gd name="T12" fmla="*/ 31 w 59"/>
                <a:gd name="T13" fmla="*/ 86 h 92"/>
                <a:gd name="T14" fmla="*/ 41 w 59"/>
                <a:gd name="T15" fmla="*/ 82 h 92"/>
                <a:gd name="T16" fmla="*/ 45 w 59"/>
                <a:gd name="T17" fmla="*/ 71 h 92"/>
                <a:gd name="T18" fmla="*/ 45 w 59"/>
                <a:gd name="T19" fmla="*/ 67 h 92"/>
                <a:gd name="T20" fmla="*/ 38 w 59"/>
                <a:gd name="T21" fmla="*/ 59 h 92"/>
                <a:gd name="T22" fmla="*/ 21 w 59"/>
                <a:gd name="T23" fmla="*/ 49 h 92"/>
                <a:gd name="T24" fmla="*/ 13 w 59"/>
                <a:gd name="T25" fmla="*/ 44 h 92"/>
                <a:gd name="T26" fmla="*/ 4 w 59"/>
                <a:gd name="T27" fmla="*/ 35 h 92"/>
                <a:gd name="T28" fmla="*/ 2 w 59"/>
                <a:gd name="T29" fmla="*/ 27 h 92"/>
                <a:gd name="T30" fmla="*/ 2 w 59"/>
                <a:gd name="T31" fmla="*/ 22 h 92"/>
                <a:gd name="T32" fmla="*/ 3 w 59"/>
                <a:gd name="T33" fmla="*/ 13 h 92"/>
                <a:gd name="T34" fmla="*/ 9 w 59"/>
                <a:gd name="T35" fmla="*/ 7 h 92"/>
                <a:gd name="T36" fmla="*/ 16 w 59"/>
                <a:gd name="T37" fmla="*/ 2 h 92"/>
                <a:gd name="T38" fmla="*/ 26 w 59"/>
                <a:gd name="T39" fmla="*/ 0 h 92"/>
                <a:gd name="T40" fmla="*/ 32 w 59"/>
                <a:gd name="T41" fmla="*/ 1 h 92"/>
                <a:gd name="T42" fmla="*/ 43 w 59"/>
                <a:gd name="T43" fmla="*/ 6 h 92"/>
                <a:gd name="T44" fmla="*/ 46 w 59"/>
                <a:gd name="T45" fmla="*/ 3 h 92"/>
                <a:gd name="T46" fmla="*/ 52 w 59"/>
                <a:gd name="T47" fmla="*/ 0 h 92"/>
                <a:gd name="T48" fmla="*/ 48 w 59"/>
                <a:gd name="T49" fmla="*/ 32 h 92"/>
                <a:gd name="T50" fmla="*/ 46 w 59"/>
                <a:gd name="T51" fmla="*/ 22 h 92"/>
                <a:gd name="T52" fmla="*/ 40 w 59"/>
                <a:gd name="T53" fmla="*/ 11 h 92"/>
                <a:gd name="T54" fmla="*/ 32 w 59"/>
                <a:gd name="T55" fmla="*/ 7 h 92"/>
                <a:gd name="T56" fmla="*/ 27 w 59"/>
                <a:gd name="T57" fmla="*/ 6 h 92"/>
                <a:gd name="T58" fmla="*/ 19 w 59"/>
                <a:gd name="T59" fmla="*/ 10 h 92"/>
                <a:gd name="T60" fmla="*/ 15 w 59"/>
                <a:gd name="T61" fmla="*/ 18 h 92"/>
                <a:gd name="T62" fmla="*/ 16 w 59"/>
                <a:gd name="T63" fmla="*/ 22 h 92"/>
                <a:gd name="T64" fmla="*/ 22 w 59"/>
                <a:gd name="T65" fmla="*/ 29 h 92"/>
                <a:gd name="T66" fmla="*/ 41 w 59"/>
                <a:gd name="T67" fmla="*/ 40 h 92"/>
                <a:gd name="T68" fmla="*/ 48 w 59"/>
                <a:gd name="T69" fmla="*/ 44 h 92"/>
                <a:gd name="T70" fmla="*/ 58 w 59"/>
                <a:gd name="T71" fmla="*/ 57 h 92"/>
                <a:gd name="T72" fmla="*/ 59 w 59"/>
                <a:gd name="T73" fmla="*/ 65 h 92"/>
                <a:gd name="T74" fmla="*/ 59 w 59"/>
                <a:gd name="T75" fmla="*/ 71 h 92"/>
                <a:gd name="T76" fmla="*/ 54 w 59"/>
                <a:gd name="T77" fmla="*/ 81 h 92"/>
                <a:gd name="T78" fmla="*/ 46 w 59"/>
                <a:gd name="T79" fmla="*/ 87 h 92"/>
                <a:gd name="T80" fmla="*/ 36 w 59"/>
                <a:gd name="T81" fmla="*/ 91 h 92"/>
                <a:gd name="T82" fmla="*/ 31 w 59"/>
                <a:gd name="T83" fmla="*/ 92 h 92"/>
                <a:gd name="T84" fmla="*/ 18 w 59"/>
                <a:gd name="T85" fmla="*/ 88 h 92"/>
                <a:gd name="T86" fmla="*/ 8 w 59"/>
                <a:gd name="T87" fmla="*/ 84 h 92"/>
                <a:gd name="T88" fmla="*/ 4 w 59"/>
                <a:gd name="T8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92">
                  <a:moveTo>
                    <a:pt x="4" y="92"/>
                  </a:moveTo>
                  <a:lnTo>
                    <a:pt x="0" y="92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4" y="78"/>
                  </a:lnTo>
                  <a:lnTo>
                    <a:pt x="18" y="81"/>
                  </a:lnTo>
                  <a:lnTo>
                    <a:pt x="22" y="83"/>
                  </a:lnTo>
                  <a:lnTo>
                    <a:pt x="26" y="84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6" y="84"/>
                  </a:lnTo>
                  <a:lnTo>
                    <a:pt x="41" y="82"/>
                  </a:lnTo>
                  <a:lnTo>
                    <a:pt x="45" y="7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2" y="62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3" y="44"/>
                  </a:lnTo>
                  <a:lnTo>
                    <a:pt x="6" y="38"/>
                  </a:lnTo>
                  <a:lnTo>
                    <a:pt x="4" y="35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2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2"/>
                  </a:lnTo>
                  <a:lnTo>
                    <a:pt x="19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8" y="44"/>
                  </a:lnTo>
                  <a:lnTo>
                    <a:pt x="54" y="50"/>
                  </a:lnTo>
                  <a:lnTo>
                    <a:pt x="58" y="57"/>
                  </a:lnTo>
                  <a:lnTo>
                    <a:pt x="59" y="61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7" y="76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6" y="87"/>
                  </a:lnTo>
                  <a:lnTo>
                    <a:pt x="41" y="89"/>
                  </a:lnTo>
                  <a:lnTo>
                    <a:pt x="36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24" y="91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2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4" name="Freeform 17"/>
            <p:cNvSpPr>
              <a:spLocks/>
            </p:cNvSpPr>
            <p:nvPr userDrawn="1"/>
          </p:nvSpPr>
          <p:spPr bwMode="auto">
            <a:xfrm>
              <a:off x="3460750" y="892175"/>
              <a:ext cx="144463" cy="138113"/>
            </a:xfrm>
            <a:custGeom>
              <a:avLst/>
              <a:gdLst>
                <a:gd name="T0" fmla="*/ 91 w 91"/>
                <a:gd name="T1" fmla="*/ 21 h 87"/>
                <a:gd name="T2" fmla="*/ 86 w 91"/>
                <a:gd name="T3" fmla="*/ 21 h 87"/>
                <a:gd name="T4" fmla="*/ 86 w 91"/>
                <a:gd name="T5" fmla="*/ 19 h 87"/>
                <a:gd name="T6" fmla="*/ 86 w 91"/>
                <a:gd name="T7" fmla="*/ 19 h 87"/>
                <a:gd name="T8" fmla="*/ 85 w 91"/>
                <a:gd name="T9" fmla="*/ 12 h 87"/>
                <a:gd name="T10" fmla="*/ 81 w 91"/>
                <a:gd name="T11" fmla="*/ 10 h 87"/>
                <a:gd name="T12" fmla="*/ 77 w 91"/>
                <a:gd name="T13" fmla="*/ 8 h 87"/>
                <a:gd name="T14" fmla="*/ 69 w 91"/>
                <a:gd name="T15" fmla="*/ 8 h 87"/>
                <a:gd name="T16" fmla="*/ 54 w 91"/>
                <a:gd name="T17" fmla="*/ 8 h 87"/>
                <a:gd name="T18" fmla="*/ 54 w 91"/>
                <a:gd name="T19" fmla="*/ 66 h 87"/>
                <a:gd name="T20" fmla="*/ 54 w 91"/>
                <a:gd name="T21" fmla="*/ 66 h 87"/>
                <a:gd name="T22" fmla="*/ 55 w 91"/>
                <a:gd name="T23" fmla="*/ 75 h 87"/>
                <a:gd name="T24" fmla="*/ 56 w 91"/>
                <a:gd name="T25" fmla="*/ 80 h 87"/>
                <a:gd name="T26" fmla="*/ 59 w 91"/>
                <a:gd name="T27" fmla="*/ 81 h 87"/>
                <a:gd name="T28" fmla="*/ 61 w 91"/>
                <a:gd name="T29" fmla="*/ 82 h 87"/>
                <a:gd name="T30" fmla="*/ 69 w 91"/>
                <a:gd name="T31" fmla="*/ 82 h 87"/>
                <a:gd name="T32" fmla="*/ 69 w 91"/>
                <a:gd name="T33" fmla="*/ 87 h 87"/>
                <a:gd name="T34" fmla="*/ 23 w 91"/>
                <a:gd name="T35" fmla="*/ 87 h 87"/>
                <a:gd name="T36" fmla="*/ 23 w 91"/>
                <a:gd name="T37" fmla="*/ 82 h 87"/>
                <a:gd name="T38" fmla="*/ 23 w 91"/>
                <a:gd name="T39" fmla="*/ 82 h 87"/>
                <a:gd name="T40" fmla="*/ 29 w 91"/>
                <a:gd name="T41" fmla="*/ 82 h 87"/>
                <a:gd name="T42" fmla="*/ 32 w 91"/>
                <a:gd name="T43" fmla="*/ 81 h 87"/>
                <a:gd name="T44" fmla="*/ 34 w 91"/>
                <a:gd name="T45" fmla="*/ 80 h 87"/>
                <a:gd name="T46" fmla="*/ 35 w 91"/>
                <a:gd name="T47" fmla="*/ 75 h 87"/>
                <a:gd name="T48" fmla="*/ 37 w 91"/>
                <a:gd name="T49" fmla="*/ 66 h 87"/>
                <a:gd name="T50" fmla="*/ 37 w 91"/>
                <a:gd name="T51" fmla="*/ 8 h 87"/>
                <a:gd name="T52" fmla="*/ 22 w 91"/>
                <a:gd name="T53" fmla="*/ 8 h 87"/>
                <a:gd name="T54" fmla="*/ 22 w 91"/>
                <a:gd name="T55" fmla="*/ 8 h 87"/>
                <a:gd name="T56" fmla="*/ 14 w 91"/>
                <a:gd name="T57" fmla="*/ 8 h 87"/>
                <a:gd name="T58" fmla="*/ 10 w 91"/>
                <a:gd name="T59" fmla="*/ 10 h 87"/>
                <a:gd name="T60" fmla="*/ 7 w 91"/>
                <a:gd name="T61" fmla="*/ 12 h 87"/>
                <a:gd name="T62" fmla="*/ 5 w 91"/>
                <a:gd name="T63" fmla="*/ 19 h 87"/>
                <a:gd name="T64" fmla="*/ 5 w 91"/>
                <a:gd name="T65" fmla="*/ 21 h 87"/>
                <a:gd name="T66" fmla="*/ 0 w 91"/>
                <a:gd name="T67" fmla="*/ 21 h 87"/>
                <a:gd name="T68" fmla="*/ 1 w 91"/>
                <a:gd name="T69" fmla="*/ 0 h 87"/>
                <a:gd name="T70" fmla="*/ 89 w 91"/>
                <a:gd name="T71" fmla="*/ 0 h 87"/>
                <a:gd name="T72" fmla="*/ 91 w 91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91" y="21"/>
                  </a:moveTo>
                  <a:lnTo>
                    <a:pt x="86" y="21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2"/>
                  </a:lnTo>
                  <a:lnTo>
                    <a:pt x="81" y="10"/>
                  </a:lnTo>
                  <a:lnTo>
                    <a:pt x="77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9" y="81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69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2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7" y="66"/>
                  </a:lnTo>
                  <a:lnTo>
                    <a:pt x="37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5" name="Freeform 18"/>
            <p:cNvSpPr>
              <a:spLocks noEditPoints="1"/>
            </p:cNvSpPr>
            <p:nvPr userDrawn="1"/>
          </p:nvSpPr>
          <p:spPr bwMode="auto">
            <a:xfrm>
              <a:off x="3633788" y="889000"/>
              <a:ext cx="152400" cy="146050"/>
            </a:xfrm>
            <a:custGeom>
              <a:avLst/>
              <a:gdLst>
                <a:gd name="T0" fmla="*/ 48 w 96"/>
                <a:gd name="T1" fmla="*/ 92 h 92"/>
                <a:gd name="T2" fmla="*/ 30 w 96"/>
                <a:gd name="T3" fmla="*/ 88 h 92"/>
                <a:gd name="T4" fmla="*/ 14 w 96"/>
                <a:gd name="T5" fmla="*/ 78 h 92"/>
                <a:gd name="T6" fmla="*/ 4 w 96"/>
                <a:gd name="T7" fmla="*/ 64 h 92"/>
                <a:gd name="T8" fmla="*/ 0 w 96"/>
                <a:gd name="T9" fmla="*/ 46 h 92"/>
                <a:gd name="T10" fmla="*/ 1 w 96"/>
                <a:gd name="T11" fmla="*/ 37 h 92"/>
                <a:gd name="T12" fmla="*/ 8 w 96"/>
                <a:gd name="T13" fmla="*/ 21 h 92"/>
                <a:gd name="T14" fmla="*/ 21 w 96"/>
                <a:gd name="T15" fmla="*/ 8 h 92"/>
                <a:gd name="T16" fmla="*/ 38 w 96"/>
                <a:gd name="T17" fmla="*/ 1 h 92"/>
                <a:gd name="T18" fmla="*/ 48 w 96"/>
                <a:gd name="T19" fmla="*/ 0 h 92"/>
                <a:gd name="T20" fmla="*/ 67 w 96"/>
                <a:gd name="T21" fmla="*/ 3 h 92"/>
                <a:gd name="T22" fmla="*/ 82 w 96"/>
                <a:gd name="T23" fmla="*/ 13 h 92"/>
                <a:gd name="T24" fmla="*/ 92 w 96"/>
                <a:gd name="T25" fmla="*/ 28 h 92"/>
                <a:gd name="T26" fmla="*/ 96 w 96"/>
                <a:gd name="T27" fmla="*/ 46 h 92"/>
                <a:gd name="T28" fmla="*/ 95 w 96"/>
                <a:gd name="T29" fmla="*/ 55 h 92"/>
                <a:gd name="T30" fmla="*/ 87 w 96"/>
                <a:gd name="T31" fmla="*/ 71 h 92"/>
                <a:gd name="T32" fmla="*/ 75 w 96"/>
                <a:gd name="T33" fmla="*/ 83 h 92"/>
                <a:gd name="T34" fmla="*/ 58 w 96"/>
                <a:gd name="T35" fmla="*/ 91 h 92"/>
                <a:gd name="T36" fmla="*/ 48 w 96"/>
                <a:gd name="T37" fmla="*/ 92 h 92"/>
                <a:gd name="T38" fmla="*/ 48 w 96"/>
                <a:gd name="T39" fmla="*/ 7 h 92"/>
                <a:gd name="T40" fmla="*/ 35 w 96"/>
                <a:gd name="T41" fmla="*/ 11 h 92"/>
                <a:gd name="T42" fmla="*/ 26 w 96"/>
                <a:gd name="T43" fmla="*/ 19 h 92"/>
                <a:gd name="T44" fmla="*/ 21 w 96"/>
                <a:gd name="T45" fmla="*/ 33 h 92"/>
                <a:gd name="T46" fmla="*/ 20 w 96"/>
                <a:gd name="T47" fmla="*/ 46 h 92"/>
                <a:gd name="T48" fmla="*/ 20 w 96"/>
                <a:gd name="T49" fmla="*/ 52 h 92"/>
                <a:gd name="T50" fmla="*/ 23 w 96"/>
                <a:gd name="T51" fmla="*/ 66 h 92"/>
                <a:gd name="T52" fmla="*/ 30 w 96"/>
                <a:gd name="T53" fmla="*/ 77 h 92"/>
                <a:gd name="T54" fmla="*/ 41 w 96"/>
                <a:gd name="T55" fmla="*/ 83 h 92"/>
                <a:gd name="T56" fmla="*/ 48 w 96"/>
                <a:gd name="T57" fmla="*/ 84 h 92"/>
                <a:gd name="T58" fmla="*/ 62 w 96"/>
                <a:gd name="T59" fmla="*/ 81 h 92"/>
                <a:gd name="T60" fmla="*/ 70 w 96"/>
                <a:gd name="T61" fmla="*/ 72 h 92"/>
                <a:gd name="T62" fmla="*/ 75 w 96"/>
                <a:gd name="T63" fmla="*/ 59 h 92"/>
                <a:gd name="T64" fmla="*/ 76 w 96"/>
                <a:gd name="T65" fmla="*/ 46 h 92"/>
                <a:gd name="T66" fmla="*/ 76 w 96"/>
                <a:gd name="T67" fmla="*/ 39 h 92"/>
                <a:gd name="T68" fmla="*/ 73 w 96"/>
                <a:gd name="T69" fmla="*/ 25 h 92"/>
                <a:gd name="T70" fmla="*/ 67 w 96"/>
                <a:gd name="T71" fmla="*/ 14 h 92"/>
                <a:gd name="T72" fmla="*/ 55 w 96"/>
                <a:gd name="T73" fmla="*/ 8 h 92"/>
                <a:gd name="T74" fmla="*/ 48 w 96"/>
                <a:gd name="T75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2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6" name="Freeform 19"/>
            <p:cNvSpPr>
              <a:spLocks/>
            </p:cNvSpPr>
            <p:nvPr userDrawn="1"/>
          </p:nvSpPr>
          <p:spPr bwMode="auto">
            <a:xfrm>
              <a:off x="1549400" y="1154113"/>
              <a:ext cx="90488" cy="146050"/>
            </a:xfrm>
            <a:custGeom>
              <a:avLst/>
              <a:gdLst>
                <a:gd name="T0" fmla="*/ 3 w 57"/>
                <a:gd name="T1" fmla="*/ 60 h 92"/>
                <a:gd name="T2" fmla="*/ 3 w 57"/>
                <a:gd name="T3" fmla="*/ 63 h 92"/>
                <a:gd name="T4" fmla="*/ 7 w 57"/>
                <a:gd name="T5" fmla="*/ 73 h 92"/>
                <a:gd name="T6" fmla="*/ 14 w 57"/>
                <a:gd name="T7" fmla="*/ 82 h 92"/>
                <a:gd name="T8" fmla="*/ 30 w 57"/>
                <a:gd name="T9" fmla="*/ 86 h 92"/>
                <a:gd name="T10" fmla="*/ 36 w 57"/>
                <a:gd name="T11" fmla="*/ 84 h 92"/>
                <a:gd name="T12" fmla="*/ 46 w 57"/>
                <a:gd name="T13" fmla="*/ 76 h 92"/>
                <a:gd name="T14" fmla="*/ 47 w 57"/>
                <a:gd name="T15" fmla="*/ 70 h 92"/>
                <a:gd name="T16" fmla="*/ 43 w 57"/>
                <a:gd name="T17" fmla="*/ 61 h 92"/>
                <a:gd name="T18" fmla="*/ 31 w 57"/>
                <a:gd name="T19" fmla="*/ 52 h 92"/>
                <a:gd name="T20" fmla="*/ 18 w 57"/>
                <a:gd name="T21" fmla="*/ 45 h 92"/>
                <a:gd name="T22" fmla="*/ 7 w 57"/>
                <a:gd name="T23" fmla="*/ 36 h 92"/>
                <a:gd name="T24" fmla="*/ 2 w 57"/>
                <a:gd name="T25" fmla="*/ 22 h 92"/>
                <a:gd name="T26" fmla="*/ 2 w 57"/>
                <a:gd name="T27" fmla="*/ 17 h 92"/>
                <a:gd name="T28" fmla="*/ 5 w 57"/>
                <a:gd name="T29" fmla="*/ 9 h 92"/>
                <a:gd name="T30" fmla="*/ 11 w 57"/>
                <a:gd name="T31" fmla="*/ 3 h 92"/>
                <a:gd name="T32" fmla="*/ 20 w 57"/>
                <a:gd name="T33" fmla="*/ 1 h 92"/>
                <a:gd name="T34" fmla="*/ 25 w 57"/>
                <a:gd name="T35" fmla="*/ 0 h 92"/>
                <a:gd name="T36" fmla="*/ 35 w 57"/>
                <a:gd name="T37" fmla="*/ 2 h 92"/>
                <a:gd name="T38" fmla="*/ 42 w 57"/>
                <a:gd name="T39" fmla="*/ 6 h 92"/>
                <a:gd name="T40" fmla="*/ 47 w 57"/>
                <a:gd name="T41" fmla="*/ 0 h 92"/>
                <a:gd name="T42" fmla="*/ 50 w 57"/>
                <a:gd name="T43" fmla="*/ 32 h 92"/>
                <a:gd name="T44" fmla="*/ 47 w 57"/>
                <a:gd name="T45" fmla="*/ 32 h 92"/>
                <a:gd name="T46" fmla="*/ 43 w 57"/>
                <a:gd name="T47" fmla="*/ 18 h 92"/>
                <a:gd name="T48" fmla="*/ 38 w 57"/>
                <a:gd name="T49" fmla="*/ 11 h 92"/>
                <a:gd name="T50" fmla="*/ 30 w 57"/>
                <a:gd name="T51" fmla="*/ 7 h 92"/>
                <a:gd name="T52" fmla="*/ 25 w 57"/>
                <a:gd name="T53" fmla="*/ 6 h 92"/>
                <a:gd name="T54" fmla="*/ 15 w 57"/>
                <a:gd name="T55" fmla="*/ 9 h 92"/>
                <a:gd name="T56" fmla="*/ 10 w 57"/>
                <a:gd name="T57" fmla="*/ 19 h 92"/>
                <a:gd name="T58" fmla="*/ 11 w 57"/>
                <a:gd name="T59" fmla="*/ 24 h 92"/>
                <a:gd name="T60" fmla="*/ 20 w 57"/>
                <a:gd name="T61" fmla="*/ 32 h 92"/>
                <a:gd name="T62" fmla="*/ 42 w 57"/>
                <a:gd name="T63" fmla="*/ 44 h 92"/>
                <a:gd name="T64" fmla="*/ 50 w 57"/>
                <a:gd name="T65" fmla="*/ 49 h 92"/>
                <a:gd name="T66" fmla="*/ 56 w 57"/>
                <a:gd name="T67" fmla="*/ 60 h 92"/>
                <a:gd name="T68" fmla="*/ 57 w 57"/>
                <a:gd name="T69" fmla="*/ 66 h 92"/>
                <a:gd name="T70" fmla="*/ 54 w 57"/>
                <a:gd name="T71" fmla="*/ 76 h 92"/>
                <a:gd name="T72" fmla="*/ 48 w 57"/>
                <a:gd name="T73" fmla="*/ 84 h 92"/>
                <a:gd name="T74" fmla="*/ 40 w 57"/>
                <a:gd name="T75" fmla="*/ 89 h 92"/>
                <a:gd name="T76" fmla="*/ 30 w 57"/>
                <a:gd name="T77" fmla="*/ 92 h 92"/>
                <a:gd name="T78" fmla="*/ 23 w 57"/>
                <a:gd name="T79" fmla="*/ 90 h 92"/>
                <a:gd name="T80" fmla="*/ 7 w 57"/>
                <a:gd name="T81" fmla="*/ 84 h 92"/>
                <a:gd name="T82" fmla="*/ 4 w 57"/>
                <a:gd name="T83" fmla="*/ 88 h 92"/>
                <a:gd name="T84" fmla="*/ 0 w 57"/>
                <a:gd name="T8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92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4" y="68"/>
                  </a:lnTo>
                  <a:lnTo>
                    <a:pt x="7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1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76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1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20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49"/>
                  </a:lnTo>
                  <a:lnTo>
                    <a:pt x="53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71"/>
                  </a:lnTo>
                  <a:lnTo>
                    <a:pt x="54" y="76"/>
                  </a:lnTo>
                  <a:lnTo>
                    <a:pt x="52" y="81"/>
                  </a:lnTo>
                  <a:lnTo>
                    <a:pt x="48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3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7" name="Freeform 20"/>
            <p:cNvSpPr>
              <a:spLocks/>
            </p:cNvSpPr>
            <p:nvPr userDrawn="1"/>
          </p:nvSpPr>
          <p:spPr bwMode="auto">
            <a:xfrm>
              <a:off x="1666875" y="1157288"/>
              <a:ext cx="144463" cy="138113"/>
            </a:xfrm>
            <a:custGeom>
              <a:avLst/>
              <a:gdLst>
                <a:gd name="T0" fmla="*/ 26 w 91"/>
                <a:gd name="T1" fmla="*/ 84 h 87"/>
                <a:gd name="T2" fmla="*/ 26 w 91"/>
                <a:gd name="T3" fmla="*/ 84 h 87"/>
                <a:gd name="T4" fmla="*/ 33 w 91"/>
                <a:gd name="T5" fmla="*/ 84 h 87"/>
                <a:gd name="T6" fmla="*/ 36 w 91"/>
                <a:gd name="T7" fmla="*/ 82 h 87"/>
                <a:gd name="T8" fmla="*/ 37 w 91"/>
                <a:gd name="T9" fmla="*/ 81 h 87"/>
                <a:gd name="T10" fmla="*/ 39 w 91"/>
                <a:gd name="T11" fmla="*/ 76 h 87"/>
                <a:gd name="T12" fmla="*/ 39 w 91"/>
                <a:gd name="T13" fmla="*/ 68 h 87"/>
                <a:gd name="T14" fmla="*/ 39 w 91"/>
                <a:gd name="T15" fmla="*/ 6 h 87"/>
                <a:gd name="T16" fmla="*/ 21 w 91"/>
                <a:gd name="T17" fmla="*/ 6 h 87"/>
                <a:gd name="T18" fmla="*/ 21 w 91"/>
                <a:gd name="T19" fmla="*/ 6 h 87"/>
                <a:gd name="T20" fmla="*/ 14 w 91"/>
                <a:gd name="T21" fmla="*/ 6 h 87"/>
                <a:gd name="T22" fmla="*/ 9 w 91"/>
                <a:gd name="T23" fmla="*/ 9 h 87"/>
                <a:gd name="T24" fmla="*/ 6 w 91"/>
                <a:gd name="T25" fmla="*/ 12 h 87"/>
                <a:gd name="T26" fmla="*/ 4 w 91"/>
                <a:gd name="T27" fmla="*/ 17 h 87"/>
                <a:gd name="T28" fmla="*/ 4 w 91"/>
                <a:gd name="T29" fmla="*/ 20 h 87"/>
                <a:gd name="T30" fmla="*/ 0 w 91"/>
                <a:gd name="T31" fmla="*/ 20 h 87"/>
                <a:gd name="T32" fmla="*/ 1 w 91"/>
                <a:gd name="T33" fmla="*/ 0 h 87"/>
                <a:gd name="T34" fmla="*/ 90 w 91"/>
                <a:gd name="T35" fmla="*/ 0 h 87"/>
                <a:gd name="T36" fmla="*/ 91 w 91"/>
                <a:gd name="T37" fmla="*/ 20 h 87"/>
                <a:gd name="T38" fmla="*/ 87 w 91"/>
                <a:gd name="T39" fmla="*/ 20 h 87"/>
                <a:gd name="T40" fmla="*/ 87 w 91"/>
                <a:gd name="T41" fmla="*/ 17 h 87"/>
                <a:gd name="T42" fmla="*/ 87 w 91"/>
                <a:gd name="T43" fmla="*/ 17 h 87"/>
                <a:gd name="T44" fmla="*/ 85 w 91"/>
                <a:gd name="T45" fmla="*/ 12 h 87"/>
                <a:gd name="T46" fmla="*/ 82 w 91"/>
                <a:gd name="T47" fmla="*/ 9 h 87"/>
                <a:gd name="T48" fmla="*/ 78 w 91"/>
                <a:gd name="T49" fmla="*/ 6 h 87"/>
                <a:gd name="T50" fmla="*/ 70 w 91"/>
                <a:gd name="T51" fmla="*/ 6 h 87"/>
                <a:gd name="T52" fmla="*/ 52 w 91"/>
                <a:gd name="T53" fmla="*/ 6 h 87"/>
                <a:gd name="T54" fmla="*/ 52 w 91"/>
                <a:gd name="T55" fmla="*/ 68 h 87"/>
                <a:gd name="T56" fmla="*/ 52 w 91"/>
                <a:gd name="T57" fmla="*/ 68 h 87"/>
                <a:gd name="T58" fmla="*/ 52 w 91"/>
                <a:gd name="T59" fmla="*/ 76 h 87"/>
                <a:gd name="T60" fmla="*/ 54 w 91"/>
                <a:gd name="T61" fmla="*/ 81 h 87"/>
                <a:gd name="T62" fmla="*/ 55 w 91"/>
                <a:gd name="T63" fmla="*/ 82 h 87"/>
                <a:gd name="T64" fmla="*/ 58 w 91"/>
                <a:gd name="T65" fmla="*/ 84 h 87"/>
                <a:gd name="T66" fmla="*/ 65 w 91"/>
                <a:gd name="T67" fmla="*/ 84 h 87"/>
                <a:gd name="T68" fmla="*/ 65 w 91"/>
                <a:gd name="T69" fmla="*/ 87 h 87"/>
                <a:gd name="T70" fmla="*/ 26 w 91"/>
                <a:gd name="T71" fmla="*/ 87 h 87"/>
                <a:gd name="T72" fmla="*/ 26 w 91"/>
                <a:gd name="T73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8" name="Freeform 21"/>
            <p:cNvSpPr>
              <a:spLocks noEditPoints="1"/>
            </p:cNvSpPr>
            <p:nvPr userDrawn="1"/>
          </p:nvSpPr>
          <p:spPr bwMode="auto">
            <a:xfrm>
              <a:off x="1808163" y="1154113"/>
              <a:ext cx="158750" cy="141288"/>
            </a:xfrm>
            <a:custGeom>
              <a:avLst/>
              <a:gdLst>
                <a:gd name="T0" fmla="*/ 0 w 100"/>
                <a:gd name="T1" fmla="*/ 86 h 89"/>
                <a:gd name="T2" fmla="*/ 0 w 100"/>
                <a:gd name="T3" fmla="*/ 86 h 89"/>
                <a:gd name="T4" fmla="*/ 7 w 100"/>
                <a:gd name="T5" fmla="*/ 86 h 89"/>
                <a:gd name="T6" fmla="*/ 12 w 100"/>
                <a:gd name="T7" fmla="*/ 83 h 89"/>
                <a:gd name="T8" fmla="*/ 14 w 100"/>
                <a:gd name="T9" fmla="*/ 79 h 89"/>
                <a:gd name="T10" fmla="*/ 17 w 100"/>
                <a:gd name="T11" fmla="*/ 73 h 89"/>
                <a:gd name="T12" fmla="*/ 49 w 100"/>
                <a:gd name="T13" fmla="*/ 0 h 89"/>
                <a:gd name="T14" fmla="*/ 51 w 100"/>
                <a:gd name="T15" fmla="*/ 0 h 89"/>
                <a:gd name="T16" fmla="*/ 83 w 100"/>
                <a:gd name="T17" fmla="*/ 73 h 89"/>
                <a:gd name="T18" fmla="*/ 83 w 100"/>
                <a:gd name="T19" fmla="*/ 73 h 89"/>
                <a:gd name="T20" fmla="*/ 86 w 100"/>
                <a:gd name="T21" fmla="*/ 79 h 89"/>
                <a:gd name="T22" fmla="*/ 88 w 100"/>
                <a:gd name="T23" fmla="*/ 83 h 89"/>
                <a:gd name="T24" fmla="*/ 93 w 100"/>
                <a:gd name="T25" fmla="*/ 86 h 89"/>
                <a:gd name="T26" fmla="*/ 100 w 100"/>
                <a:gd name="T27" fmla="*/ 86 h 89"/>
                <a:gd name="T28" fmla="*/ 100 w 100"/>
                <a:gd name="T29" fmla="*/ 89 h 89"/>
                <a:gd name="T30" fmla="*/ 60 w 100"/>
                <a:gd name="T31" fmla="*/ 89 h 89"/>
                <a:gd name="T32" fmla="*/ 60 w 100"/>
                <a:gd name="T33" fmla="*/ 86 h 89"/>
                <a:gd name="T34" fmla="*/ 60 w 100"/>
                <a:gd name="T35" fmla="*/ 86 h 89"/>
                <a:gd name="T36" fmla="*/ 67 w 100"/>
                <a:gd name="T37" fmla="*/ 86 h 89"/>
                <a:gd name="T38" fmla="*/ 71 w 100"/>
                <a:gd name="T39" fmla="*/ 83 h 89"/>
                <a:gd name="T40" fmla="*/ 72 w 100"/>
                <a:gd name="T41" fmla="*/ 82 h 89"/>
                <a:gd name="T42" fmla="*/ 72 w 100"/>
                <a:gd name="T43" fmla="*/ 81 h 89"/>
                <a:gd name="T44" fmla="*/ 71 w 100"/>
                <a:gd name="T45" fmla="*/ 74 h 89"/>
                <a:gd name="T46" fmla="*/ 65 w 100"/>
                <a:gd name="T47" fmla="*/ 59 h 89"/>
                <a:gd name="T48" fmla="*/ 29 w 100"/>
                <a:gd name="T49" fmla="*/ 59 h 89"/>
                <a:gd name="T50" fmla="*/ 23 w 100"/>
                <a:gd name="T51" fmla="*/ 74 h 89"/>
                <a:gd name="T52" fmla="*/ 23 w 100"/>
                <a:gd name="T53" fmla="*/ 74 h 89"/>
                <a:gd name="T54" fmla="*/ 21 w 100"/>
                <a:gd name="T55" fmla="*/ 81 h 89"/>
                <a:gd name="T56" fmla="*/ 22 w 100"/>
                <a:gd name="T57" fmla="*/ 82 h 89"/>
                <a:gd name="T58" fmla="*/ 22 w 100"/>
                <a:gd name="T59" fmla="*/ 83 h 89"/>
                <a:gd name="T60" fmla="*/ 27 w 100"/>
                <a:gd name="T61" fmla="*/ 86 h 89"/>
                <a:gd name="T62" fmla="*/ 34 w 100"/>
                <a:gd name="T63" fmla="*/ 86 h 89"/>
                <a:gd name="T64" fmla="*/ 34 w 100"/>
                <a:gd name="T65" fmla="*/ 89 h 89"/>
                <a:gd name="T66" fmla="*/ 0 w 100"/>
                <a:gd name="T67" fmla="*/ 89 h 89"/>
                <a:gd name="T68" fmla="*/ 0 w 100"/>
                <a:gd name="T69" fmla="*/ 86 h 89"/>
                <a:gd name="T70" fmla="*/ 62 w 100"/>
                <a:gd name="T71" fmla="*/ 54 h 89"/>
                <a:gd name="T72" fmla="*/ 46 w 100"/>
                <a:gd name="T73" fmla="*/ 19 h 89"/>
                <a:gd name="T74" fmla="*/ 32 w 100"/>
                <a:gd name="T75" fmla="*/ 54 h 89"/>
                <a:gd name="T76" fmla="*/ 62 w 100"/>
                <a:gd name="T7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89">
                  <a:moveTo>
                    <a:pt x="0" y="86"/>
                  </a:moveTo>
                  <a:lnTo>
                    <a:pt x="0" y="86"/>
                  </a:lnTo>
                  <a:lnTo>
                    <a:pt x="7" y="86"/>
                  </a:lnTo>
                  <a:lnTo>
                    <a:pt x="12" y="83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6"/>
                  </a:lnTo>
                  <a:lnTo>
                    <a:pt x="100" y="86"/>
                  </a:lnTo>
                  <a:lnTo>
                    <a:pt x="100" y="89"/>
                  </a:lnTo>
                  <a:lnTo>
                    <a:pt x="60" y="89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7" y="86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1" y="74"/>
                  </a:lnTo>
                  <a:lnTo>
                    <a:pt x="65" y="59"/>
                  </a:lnTo>
                  <a:lnTo>
                    <a:pt x="29" y="59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1" y="81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6"/>
                  </a:lnTo>
                  <a:lnTo>
                    <a:pt x="34" y="86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6"/>
                  </a:lnTo>
                  <a:close/>
                  <a:moveTo>
                    <a:pt x="62" y="54"/>
                  </a:moveTo>
                  <a:lnTo>
                    <a:pt x="46" y="19"/>
                  </a:lnTo>
                  <a:lnTo>
                    <a:pt x="32" y="54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9" name="Freeform 22"/>
            <p:cNvSpPr>
              <a:spLocks/>
            </p:cNvSpPr>
            <p:nvPr userDrawn="1"/>
          </p:nvSpPr>
          <p:spPr bwMode="auto">
            <a:xfrm>
              <a:off x="1965325" y="1157288"/>
              <a:ext cx="142875" cy="138113"/>
            </a:xfrm>
            <a:custGeom>
              <a:avLst/>
              <a:gdLst>
                <a:gd name="T0" fmla="*/ 26 w 90"/>
                <a:gd name="T1" fmla="*/ 84 h 87"/>
                <a:gd name="T2" fmla="*/ 26 w 90"/>
                <a:gd name="T3" fmla="*/ 84 h 87"/>
                <a:gd name="T4" fmla="*/ 33 w 90"/>
                <a:gd name="T5" fmla="*/ 84 h 87"/>
                <a:gd name="T6" fmla="*/ 36 w 90"/>
                <a:gd name="T7" fmla="*/ 82 h 87"/>
                <a:gd name="T8" fmla="*/ 37 w 90"/>
                <a:gd name="T9" fmla="*/ 81 h 87"/>
                <a:gd name="T10" fmla="*/ 40 w 90"/>
                <a:gd name="T11" fmla="*/ 76 h 87"/>
                <a:gd name="T12" fmla="*/ 40 w 90"/>
                <a:gd name="T13" fmla="*/ 68 h 87"/>
                <a:gd name="T14" fmla="*/ 40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2 w 90"/>
                <a:gd name="T21" fmla="*/ 6 h 87"/>
                <a:gd name="T22" fmla="*/ 9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4 w 90"/>
                <a:gd name="T29" fmla="*/ 20 h 87"/>
                <a:gd name="T30" fmla="*/ 0 w 90"/>
                <a:gd name="T31" fmla="*/ 20 h 87"/>
                <a:gd name="T32" fmla="*/ 1 w 90"/>
                <a:gd name="T33" fmla="*/ 0 h 87"/>
                <a:gd name="T34" fmla="*/ 89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3 w 90"/>
                <a:gd name="T47" fmla="*/ 9 h 87"/>
                <a:gd name="T48" fmla="*/ 78 w 90"/>
                <a:gd name="T49" fmla="*/ 6 h 87"/>
                <a:gd name="T50" fmla="*/ 70 w 90"/>
                <a:gd name="T51" fmla="*/ 6 h 87"/>
                <a:gd name="T52" fmla="*/ 51 w 90"/>
                <a:gd name="T53" fmla="*/ 6 h 87"/>
                <a:gd name="T54" fmla="*/ 51 w 90"/>
                <a:gd name="T55" fmla="*/ 68 h 87"/>
                <a:gd name="T56" fmla="*/ 51 w 90"/>
                <a:gd name="T57" fmla="*/ 68 h 87"/>
                <a:gd name="T58" fmla="*/ 52 w 90"/>
                <a:gd name="T59" fmla="*/ 76 h 87"/>
                <a:gd name="T60" fmla="*/ 53 w 90"/>
                <a:gd name="T61" fmla="*/ 81 h 87"/>
                <a:gd name="T62" fmla="*/ 56 w 90"/>
                <a:gd name="T63" fmla="*/ 82 h 87"/>
                <a:gd name="T64" fmla="*/ 58 w 90"/>
                <a:gd name="T65" fmla="*/ 84 h 87"/>
                <a:gd name="T66" fmla="*/ 65 w 90"/>
                <a:gd name="T67" fmla="*/ 84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8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3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0" name="Freeform 23"/>
            <p:cNvSpPr>
              <a:spLocks/>
            </p:cNvSpPr>
            <p:nvPr userDrawn="1"/>
          </p:nvSpPr>
          <p:spPr bwMode="auto">
            <a:xfrm>
              <a:off x="2139950" y="1154113"/>
              <a:ext cx="90488" cy="146050"/>
            </a:xfrm>
            <a:custGeom>
              <a:avLst/>
              <a:gdLst>
                <a:gd name="T0" fmla="*/ 3 w 57"/>
                <a:gd name="T1" fmla="*/ 60 h 92"/>
                <a:gd name="T2" fmla="*/ 3 w 57"/>
                <a:gd name="T3" fmla="*/ 63 h 92"/>
                <a:gd name="T4" fmla="*/ 6 w 57"/>
                <a:gd name="T5" fmla="*/ 73 h 92"/>
                <a:gd name="T6" fmla="*/ 14 w 57"/>
                <a:gd name="T7" fmla="*/ 82 h 92"/>
                <a:gd name="T8" fmla="*/ 29 w 57"/>
                <a:gd name="T9" fmla="*/ 86 h 92"/>
                <a:gd name="T10" fmla="*/ 36 w 57"/>
                <a:gd name="T11" fmla="*/ 84 h 92"/>
                <a:gd name="T12" fmla="*/ 46 w 57"/>
                <a:gd name="T13" fmla="*/ 76 h 92"/>
                <a:gd name="T14" fmla="*/ 48 w 57"/>
                <a:gd name="T15" fmla="*/ 70 h 92"/>
                <a:gd name="T16" fmla="*/ 43 w 57"/>
                <a:gd name="T17" fmla="*/ 61 h 92"/>
                <a:gd name="T18" fmla="*/ 32 w 57"/>
                <a:gd name="T19" fmla="*/ 52 h 92"/>
                <a:gd name="T20" fmla="*/ 17 w 57"/>
                <a:gd name="T21" fmla="*/ 45 h 92"/>
                <a:gd name="T22" fmla="*/ 6 w 57"/>
                <a:gd name="T23" fmla="*/ 36 h 92"/>
                <a:gd name="T24" fmla="*/ 1 w 57"/>
                <a:gd name="T25" fmla="*/ 22 h 92"/>
                <a:gd name="T26" fmla="*/ 2 w 57"/>
                <a:gd name="T27" fmla="*/ 17 h 92"/>
                <a:gd name="T28" fmla="*/ 5 w 57"/>
                <a:gd name="T29" fmla="*/ 9 h 92"/>
                <a:gd name="T30" fmla="*/ 12 w 57"/>
                <a:gd name="T31" fmla="*/ 3 h 92"/>
                <a:gd name="T32" fmla="*/ 20 w 57"/>
                <a:gd name="T33" fmla="*/ 1 h 92"/>
                <a:gd name="T34" fmla="*/ 25 w 57"/>
                <a:gd name="T35" fmla="*/ 0 h 92"/>
                <a:gd name="T36" fmla="*/ 35 w 57"/>
                <a:gd name="T37" fmla="*/ 2 h 92"/>
                <a:gd name="T38" fmla="*/ 43 w 57"/>
                <a:gd name="T39" fmla="*/ 6 h 92"/>
                <a:gd name="T40" fmla="*/ 46 w 57"/>
                <a:gd name="T41" fmla="*/ 0 h 92"/>
                <a:gd name="T42" fmla="*/ 50 w 57"/>
                <a:gd name="T43" fmla="*/ 32 h 92"/>
                <a:gd name="T44" fmla="*/ 46 w 57"/>
                <a:gd name="T45" fmla="*/ 32 h 92"/>
                <a:gd name="T46" fmla="*/ 44 w 57"/>
                <a:gd name="T47" fmla="*/ 18 h 92"/>
                <a:gd name="T48" fmla="*/ 39 w 57"/>
                <a:gd name="T49" fmla="*/ 11 h 92"/>
                <a:gd name="T50" fmla="*/ 30 w 57"/>
                <a:gd name="T51" fmla="*/ 7 h 92"/>
                <a:gd name="T52" fmla="*/ 24 w 57"/>
                <a:gd name="T53" fmla="*/ 6 h 92"/>
                <a:gd name="T54" fmla="*/ 14 w 57"/>
                <a:gd name="T55" fmla="*/ 9 h 92"/>
                <a:gd name="T56" fmla="*/ 11 w 57"/>
                <a:gd name="T57" fmla="*/ 19 h 92"/>
                <a:gd name="T58" fmla="*/ 12 w 57"/>
                <a:gd name="T59" fmla="*/ 24 h 92"/>
                <a:gd name="T60" fmla="*/ 20 w 57"/>
                <a:gd name="T61" fmla="*/ 32 h 92"/>
                <a:gd name="T62" fmla="*/ 41 w 57"/>
                <a:gd name="T63" fmla="*/ 44 h 92"/>
                <a:gd name="T64" fmla="*/ 49 w 57"/>
                <a:gd name="T65" fmla="*/ 49 h 92"/>
                <a:gd name="T66" fmla="*/ 56 w 57"/>
                <a:gd name="T67" fmla="*/ 60 h 92"/>
                <a:gd name="T68" fmla="*/ 57 w 57"/>
                <a:gd name="T69" fmla="*/ 66 h 92"/>
                <a:gd name="T70" fmla="*/ 55 w 57"/>
                <a:gd name="T71" fmla="*/ 76 h 92"/>
                <a:gd name="T72" fmla="*/ 49 w 57"/>
                <a:gd name="T73" fmla="*/ 84 h 92"/>
                <a:gd name="T74" fmla="*/ 40 w 57"/>
                <a:gd name="T75" fmla="*/ 89 h 92"/>
                <a:gd name="T76" fmla="*/ 29 w 57"/>
                <a:gd name="T77" fmla="*/ 92 h 92"/>
                <a:gd name="T78" fmla="*/ 22 w 57"/>
                <a:gd name="T79" fmla="*/ 90 h 92"/>
                <a:gd name="T80" fmla="*/ 7 w 57"/>
                <a:gd name="T81" fmla="*/ 84 h 92"/>
                <a:gd name="T82" fmla="*/ 5 w 57"/>
                <a:gd name="T83" fmla="*/ 88 h 92"/>
                <a:gd name="T84" fmla="*/ 0 w 57"/>
                <a:gd name="T8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92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0" y="84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6" y="84"/>
                  </a:lnTo>
                  <a:lnTo>
                    <a:pt x="43" y="82"/>
                  </a:lnTo>
                  <a:lnTo>
                    <a:pt x="46" y="7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22"/>
                  </a:lnTo>
                  <a:lnTo>
                    <a:pt x="44" y="18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6" y="71"/>
                  </a:lnTo>
                  <a:lnTo>
                    <a:pt x="55" y="76"/>
                  </a:lnTo>
                  <a:lnTo>
                    <a:pt x="52" y="81"/>
                  </a:lnTo>
                  <a:lnTo>
                    <a:pt x="49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1" name="Freeform 24"/>
            <p:cNvSpPr>
              <a:spLocks noEditPoints="1"/>
            </p:cNvSpPr>
            <p:nvPr userDrawn="1"/>
          </p:nvSpPr>
          <p:spPr bwMode="auto">
            <a:xfrm>
              <a:off x="2270125" y="1157288"/>
              <a:ext cx="133350" cy="138113"/>
            </a:xfrm>
            <a:custGeom>
              <a:avLst/>
              <a:gdLst>
                <a:gd name="T0" fmla="*/ 0 w 84"/>
                <a:gd name="T1" fmla="*/ 84 h 87"/>
                <a:gd name="T2" fmla="*/ 9 w 84"/>
                <a:gd name="T3" fmla="*/ 82 h 87"/>
                <a:gd name="T4" fmla="*/ 12 w 84"/>
                <a:gd name="T5" fmla="*/ 76 h 87"/>
                <a:gd name="T6" fmla="*/ 13 w 84"/>
                <a:gd name="T7" fmla="*/ 20 h 87"/>
                <a:gd name="T8" fmla="*/ 12 w 84"/>
                <a:gd name="T9" fmla="*/ 11 h 87"/>
                <a:gd name="T10" fmla="*/ 9 w 84"/>
                <a:gd name="T11" fmla="*/ 5 h 87"/>
                <a:gd name="T12" fmla="*/ 0 w 84"/>
                <a:gd name="T13" fmla="*/ 4 h 87"/>
                <a:gd name="T14" fmla="*/ 38 w 84"/>
                <a:gd name="T15" fmla="*/ 0 h 87"/>
                <a:gd name="T16" fmla="*/ 44 w 84"/>
                <a:gd name="T17" fmla="*/ 1 h 87"/>
                <a:gd name="T18" fmla="*/ 56 w 84"/>
                <a:gd name="T19" fmla="*/ 5 h 87"/>
                <a:gd name="T20" fmla="*/ 64 w 84"/>
                <a:gd name="T21" fmla="*/ 11 h 87"/>
                <a:gd name="T22" fmla="*/ 68 w 84"/>
                <a:gd name="T23" fmla="*/ 20 h 87"/>
                <a:gd name="T24" fmla="*/ 69 w 84"/>
                <a:gd name="T25" fmla="*/ 25 h 87"/>
                <a:gd name="T26" fmla="*/ 66 w 84"/>
                <a:gd name="T27" fmla="*/ 33 h 87"/>
                <a:gd name="T28" fmla="*/ 61 w 84"/>
                <a:gd name="T29" fmla="*/ 41 h 87"/>
                <a:gd name="T30" fmla="*/ 54 w 84"/>
                <a:gd name="T31" fmla="*/ 47 h 87"/>
                <a:gd name="T32" fmla="*/ 43 w 84"/>
                <a:gd name="T33" fmla="*/ 49 h 87"/>
                <a:gd name="T34" fmla="*/ 56 w 84"/>
                <a:gd name="T35" fmla="*/ 65 h 87"/>
                <a:gd name="T36" fmla="*/ 70 w 84"/>
                <a:gd name="T37" fmla="*/ 79 h 87"/>
                <a:gd name="T38" fmla="*/ 84 w 84"/>
                <a:gd name="T39" fmla="*/ 84 h 87"/>
                <a:gd name="T40" fmla="*/ 60 w 84"/>
                <a:gd name="T41" fmla="*/ 87 h 87"/>
                <a:gd name="T42" fmla="*/ 25 w 84"/>
                <a:gd name="T43" fmla="*/ 49 h 87"/>
                <a:gd name="T44" fmla="*/ 25 w 84"/>
                <a:gd name="T45" fmla="*/ 68 h 87"/>
                <a:gd name="T46" fmla="*/ 27 w 84"/>
                <a:gd name="T47" fmla="*/ 81 h 87"/>
                <a:gd name="T48" fmla="*/ 31 w 84"/>
                <a:gd name="T49" fmla="*/ 84 h 87"/>
                <a:gd name="T50" fmla="*/ 38 w 84"/>
                <a:gd name="T51" fmla="*/ 87 h 87"/>
                <a:gd name="T52" fmla="*/ 0 w 84"/>
                <a:gd name="T53" fmla="*/ 84 h 87"/>
                <a:gd name="T54" fmla="*/ 37 w 84"/>
                <a:gd name="T55" fmla="*/ 44 h 87"/>
                <a:gd name="T56" fmla="*/ 45 w 84"/>
                <a:gd name="T57" fmla="*/ 43 h 87"/>
                <a:gd name="T58" fmla="*/ 52 w 84"/>
                <a:gd name="T59" fmla="*/ 38 h 87"/>
                <a:gd name="T60" fmla="*/ 55 w 84"/>
                <a:gd name="T61" fmla="*/ 25 h 87"/>
                <a:gd name="T62" fmla="*/ 54 w 84"/>
                <a:gd name="T63" fmla="*/ 17 h 87"/>
                <a:gd name="T64" fmla="*/ 49 w 84"/>
                <a:gd name="T65" fmla="*/ 9 h 87"/>
                <a:gd name="T66" fmla="*/ 42 w 84"/>
                <a:gd name="T67" fmla="*/ 6 h 87"/>
                <a:gd name="T68" fmla="*/ 25 w 84"/>
                <a:gd name="T69" fmla="*/ 6 h 87"/>
                <a:gd name="T70" fmla="*/ 37 w 84"/>
                <a:gd name="T7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7">
                  <a:moveTo>
                    <a:pt x="0" y="84"/>
                  </a:moveTo>
                  <a:lnTo>
                    <a:pt x="0" y="84"/>
                  </a:lnTo>
                  <a:lnTo>
                    <a:pt x="6" y="84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2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6" y="5"/>
                  </a:lnTo>
                  <a:lnTo>
                    <a:pt x="60" y="7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4" y="72"/>
                  </a:lnTo>
                  <a:lnTo>
                    <a:pt x="70" y="79"/>
                  </a:lnTo>
                  <a:lnTo>
                    <a:pt x="77" y="82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38" y="84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5" y="7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2" name="Freeform 25"/>
            <p:cNvSpPr>
              <a:spLocks noEditPoints="1"/>
            </p:cNvSpPr>
            <p:nvPr userDrawn="1"/>
          </p:nvSpPr>
          <p:spPr bwMode="auto">
            <a:xfrm>
              <a:off x="2409825" y="1103313"/>
              <a:ext cx="160338" cy="192088"/>
            </a:xfrm>
            <a:custGeom>
              <a:avLst/>
              <a:gdLst>
                <a:gd name="T0" fmla="*/ 0 w 101"/>
                <a:gd name="T1" fmla="*/ 118 h 121"/>
                <a:gd name="T2" fmla="*/ 13 w 101"/>
                <a:gd name="T3" fmla="*/ 115 h 121"/>
                <a:gd name="T4" fmla="*/ 18 w 101"/>
                <a:gd name="T5" fmla="*/ 105 h 121"/>
                <a:gd name="T6" fmla="*/ 52 w 101"/>
                <a:gd name="T7" fmla="*/ 32 h 121"/>
                <a:gd name="T8" fmla="*/ 84 w 101"/>
                <a:gd name="T9" fmla="*/ 105 h 121"/>
                <a:gd name="T10" fmla="*/ 89 w 101"/>
                <a:gd name="T11" fmla="*/ 115 h 121"/>
                <a:gd name="T12" fmla="*/ 101 w 101"/>
                <a:gd name="T13" fmla="*/ 118 h 121"/>
                <a:gd name="T14" fmla="*/ 61 w 101"/>
                <a:gd name="T15" fmla="*/ 121 h 121"/>
                <a:gd name="T16" fmla="*/ 61 w 101"/>
                <a:gd name="T17" fmla="*/ 118 h 121"/>
                <a:gd name="T18" fmla="*/ 72 w 101"/>
                <a:gd name="T19" fmla="*/ 115 h 121"/>
                <a:gd name="T20" fmla="*/ 73 w 101"/>
                <a:gd name="T21" fmla="*/ 113 h 121"/>
                <a:gd name="T22" fmla="*/ 66 w 101"/>
                <a:gd name="T23" fmla="*/ 91 h 121"/>
                <a:gd name="T24" fmla="*/ 24 w 101"/>
                <a:gd name="T25" fmla="*/ 106 h 121"/>
                <a:gd name="T26" fmla="*/ 21 w 101"/>
                <a:gd name="T27" fmla="*/ 113 h 121"/>
                <a:gd name="T28" fmla="*/ 23 w 101"/>
                <a:gd name="T29" fmla="*/ 115 h 121"/>
                <a:gd name="T30" fmla="*/ 35 w 101"/>
                <a:gd name="T31" fmla="*/ 118 h 121"/>
                <a:gd name="T32" fmla="*/ 0 w 101"/>
                <a:gd name="T33" fmla="*/ 121 h 121"/>
                <a:gd name="T34" fmla="*/ 63 w 101"/>
                <a:gd name="T35" fmla="*/ 86 h 121"/>
                <a:gd name="T36" fmla="*/ 32 w 101"/>
                <a:gd name="T37" fmla="*/ 86 h 121"/>
                <a:gd name="T38" fmla="*/ 39 w 101"/>
                <a:gd name="T39" fmla="*/ 12 h 121"/>
                <a:gd name="T40" fmla="*/ 40 w 101"/>
                <a:gd name="T41" fmla="*/ 7 h 121"/>
                <a:gd name="T42" fmla="*/ 46 w 101"/>
                <a:gd name="T43" fmla="*/ 1 h 121"/>
                <a:gd name="T44" fmla="*/ 51 w 101"/>
                <a:gd name="T45" fmla="*/ 0 h 121"/>
                <a:gd name="T46" fmla="*/ 58 w 101"/>
                <a:gd name="T47" fmla="*/ 3 h 121"/>
                <a:gd name="T48" fmla="*/ 62 w 101"/>
                <a:gd name="T49" fmla="*/ 12 h 121"/>
                <a:gd name="T50" fmla="*/ 62 w 101"/>
                <a:gd name="T51" fmla="*/ 17 h 121"/>
                <a:gd name="T52" fmla="*/ 55 w 101"/>
                <a:gd name="T53" fmla="*/ 23 h 121"/>
                <a:gd name="T54" fmla="*/ 51 w 101"/>
                <a:gd name="T55" fmla="*/ 24 h 121"/>
                <a:gd name="T56" fmla="*/ 42 w 101"/>
                <a:gd name="T57" fmla="*/ 21 h 121"/>
                <a:gd name="T58" fmla="*/ 39 w 101"/>
                <a:gd name="T59" fmla="*/ 12 h 121"/>
                <a:gd name="T60" fmla="*/ 57 w 101"/>
                <a:gd name="T61" fmla="*/ 12 h 121"/>
                <a:gd name="T62" fmla="*/ 57 w 101"/>
                <a:gd name="T63" fmla="*/ 10 h 121"/>
                <a:gd name="T64" fmla="*/ 53 w 101"/>
                <a:gd name="T65" fmla="*/ 6 h 121"/>
                <a:gd name="T66" fmla="*/ 51 w 101"/>
                <a:gd name="T67" fmla="*/ 6 h 121"/>
                <a:gd name="T68" fmla="*/ 46 w 101"/>
                <a:gd name="T69" fmla="*/ 7 h 121"/>
                <a:gd name="T70" fmla="*/ 43 w 101"/>
                <a:gd name="T71" fmla="*/ 12 h 121"/>
                <a:gd name="T72" fmla="*/ 45 w 101"/>
                <a:gd name="T73" fmla="*/ 14 h 121"/>
                <a:gd name="T74" fmla="*/ 47 w 101"/>
                <a:gd name="T75" fmla="*/ 18 h 121"/>
                <a:gd name="T76" fmla="*/ 51 w 101"/>
                <a:gd name="T77" fmla="*/ 18 h 121"/>
                <a:gd name="T78" fmla="*/ 55 w 101"/>
                <a:gd name="T79" fmla="*/ 17 h 121"/>
                <a:gd name="T80" fmla="*/ 57 w 101"/>
                <a:gd name="T81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21">
                  <a:moveTo>
                    <a:pt x="0" y="118"/>
                  </a:moveTo>
                  <a:lnTo>
                    <a:pt x="0" y="118"/>
                  </a:lnTo>
                  <a:lnTo>
                    <a:pt x="8" y="118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4" y="118"/>
                  </a:lnTo>
                  <a:lnTo>
                    <a:pt x="101" y="118"/>
                  </a:lnTo>
                  <a:lnTo>
                    <a:pt x="101" y="121"/>
                  </a:lnTo>
                  <a:lnTo>
                    <a:pt x="61" y="121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8" y="118"/>
                  </a:lnTo>
                  <a:lnTo>
                    <a:pt x="72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2" y="106"/>
                  </a:lnTo>
                  <a:lnTo>
                    <a:pt x="66" y="91"/>
                  </a:lnTo>
                  <a:lnTo>
                    <a:pt x="30" y="91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3"/>
                  </a:lnTo>
                  <a:lnTo>
                    <a:pt x="23" y="114"/>
                  </a:lnTo>
                  <a:lnTo>
                    <a:pt x="23" y="115"/>
                  </a:lnTo>
                  <a:lnTo>
                    <a:pt x="27" y="118"/>
                  </a:lnTo>
                  <a:lnTo>
                    <a:pt x="35" y="118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8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5" y="23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3" name="Freeform 26"/>
            <p:cNvSpPr>
              <a:spLocks noEditPoints="1"/>
            </p:cNvSpPr>
            <p:nvPr userDrawn="1"/>
          </p:nvSpPr>
          <p:spPr bwMode="auto">
            <a:xfrm>
              <a:off x="2586038" y="1157288"/>
              <a:ext cx="141288" cy="138113"/>
            </a:xfrm>
            <a:custGeom>
              <a:avLst/>
              <a:gdLst>
                <a:gd name="T0" fmla="*/ 0 w 89"/>
                <a:gd name="T1" fmla="*/ 84 h 87"/>
                <a:gd name="T2" fmla="*/ 10 w 89"/>
                <a:gd name="T3" fmla="*/ 82 h 87"/>
                <a:gd name="T4" fmla="*/ 14 w 89"/>
                <a:gd name="T5" fmla="*/ 76 h 87"/>
                <a:gd name="T6" fmla="*/ 15 w 89"/>
                <a:gd name="T7" fmla="*/ 20 h 87"/>
                <a:gd name="T8" fmla="*/ 14 w 89"/>
                <a:gd name="T9" fmla="*/ 11 h 87"/>
                <a:gd name="T10" fmla="*/ 10 w 89"/>
                <a:gd name="T11" fmla="*/ 5 h 87"/>
                <a:gd name="T12" fmla="*/ 0 w 89"/>
                <a:gd name="T13" fmla="*/ 4 h 87"/>
                <a:gd name="T14" fmla="*/ 39 w 89"/>
                <a:gd name="T15" fmla="*/ 0 h 87"/>
                <a:gd name="T16" fmla="*/ 52 w 89"/>
                <a:gd name="T17" fmla="*/ 1 h 87"/>
                <a:gd name="T18" fmla="*/ 70 w 89"/>
                <a:gd name="T19" fmla="*/ 7 h 87"/>
                <a:gd name="T20" fmla="*/ 81 w 89"/>
                <a:gd name="T21" fmla="*/ 20 h 87"/>
                <a:gd name="T22" fmla="*/ 87 w 89"/>
                <a:gd name="T23" fmla="*/ 36 h 87"/>
                <a:gd name="T24" fmla="*/ 89 w 89"/>
                <a:gd name="T25" fmla="*/ 44 h 87"/>
                <a:gd name="T26" fmla="*/ 85 w 89"/>
                <a:gd name="T27" fmla="*/ 60 h 87"/>
                <a:gd name="T28" fmla="*/ 76 w 89"/>
                <a:gd name="T29" fmla="*/ 75 h 87"/>
                <a:gd name="T30" fmla="*/ 62 w 89"/>
                <a:gd name="T31" fmla="*/ 84 h 87"/>
                <a:gd name="T32" fmla="*/ 39 w 89"/>
                <a:gd name="T33" fmla="*/ 87 h 87"/>
                <a:gd name="T34" fmla="*/ 0 w 89"/>
                <a:gd name="T35" fmla="*/ 84 h 87"/>
                <a:gd name="T36" fmla="*/ 39 w 89"/>
                <a:gd name="T37" fmla="*/ 82 h 87"/>
                <a:gd name="T38" fmla="*/ 57 w 89"/>
                <a:gd name="T39" fmla="*/ 79 h 87"/>
                <a:gd name="T40" fmla="*/ 68 w 89"/>
                <a:gd name="T41" fmla="*/ 69 h 87"/>
                <a:gd name="T42" fmla="*/ 73 w 89"/>
                <a:gd name="T43" fmla="*/ 57 h 87"/>
                <a:gd name="T44" fmla="*/ 74 w 89"/>
                <a:gd name="T45" fmla="*/ 44 h 87"/>
                <a:gd name="T46" fmla="*/ 74 w 89"/>
                <a:gd name="T47" fmla="*/ 37 h 87"/>
                <a:gd name="T48" fmla="*/ 71 w 89"/>
                <a:gd name="T49" fmla="*/ 25 h 87"/>
                <a:gd name="T50" fmla="*/ 63 w 89"/>
                <a:gd name="T51" fmla="*/ 14 h 87"/>
                <a:gd name="T52" fmla="*/ 49 w 89"/>
                <a:gd name="T53" fmla="*/ 6 h 87"/>
                <a:gd name="T54" fmla="*/ 26 w 89"/>
                <a:gd name="T55" fmla="*/ 6 h 87"/>
                <a:gd name="T56" fmla="*/ 26 w 89"/>
                <a:gd name="T57" fmla="*/ 65 h 87"/>
                <a:gd name="T58" fmla="*/ 28 w 89"/>
                <a:gd name="T59" fmla="*/ 79 h 87"/>
                <a:gd name="T60" fmla="*/ 32 w 89"/>
                <a:gd name="T61" fmla="*/ 81 h 87"/>
                <a:gd name="T62" fmla="*/ 39 w 89"/>
                <a:gd name="T6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87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5" y="6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11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2" y="1"/>
                  </a:lnTo>
                  <a:lnTo>
                    <a:pt x="62" y="4"/>
                  </a:lnTo>
                  <a:lnTo>
                    <a:pt x="70" y="7"/>
                  </a:lnTo>
                  <a:lnTo>
                    <a:pt x="76" y="14"/>
                  </a:lnTo>
                  <a:lnTo>
                    <a:pt x="81" y="20"/>
                  </a:lnTo>
                  <a:lnTo>
                    <a:pt x="85" y="27"/>
                  </a:lnTo>
                  <a:lnTo>
                    <a:pt x="87" y="36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7" y="53"/>
                  </a:lnTo>
                  <a:lnTo>
                    <a:pt x="85" y="60"/>
                  </a:lnTo>
                  <a:lnTo>
                    <a:pt x="81" y="68"/>
                  </a:lnTo>
                  <a:lnTo>
                    <a:pt x="76" y="75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2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68" y="69"/>
                  </a:lnTo>
                  <a:lnTo>
                    <a:pt x="71" y="63"/>
                  </a:lnTo>
                  <a:lnTo>
                    <a:pt x="73" y="57"/>
                  </a:lnTo>
                  <a:lnTo>
                    <a:pt x="74" y="5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3" y="31"/>
                  </a:lnTo>
                  <a:lnTo>
                    <a:pt x="71" y="25"/>
                  </a:lnTo>
                  <a:lnTo>
                    <a:pt x="68" y="18"/>
                  </a:lnTo>
                  <a:lnTo>
                    <a:pt x="63" y="14"/>
                  </a:lnTo>
                  <a:lnTo>
                    <a:pt x="57" y="10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6" y="6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4" name="Freeform 27"/>
            <p:cNvSpPr>
              <a:spLocks/>
            </p:cNvSpPr>
            <p:nvPr userDrawn="1"/>
          </p:nvSpPr>
          <p:spPr bwMode="auto">
            <a:xfrm>
              <a:off x="2762250" y="1157288"/>
              <a:ext cx="114300" cy="138113"/>
            </a:xfrm>
            <a:custGeom>
              <a:avLst/>
              <a:gdLst>
                <a:gd name="T0" fmla="*/ 0 w 72"/>
                <a:gd name="T1" fmla="*/ 84 h 87"/>
                <a:gd name="T2" fmla="*/ 0 w 72"/>
                <a:gd name="T3" fmla="*/ 84 h 87"/>
                <a:gd name="T4" fmla="*/ 7 w 72"/>
                <a:gd name="T5" fmla="*/ 84 h 87"/>
                <a:gd name="T6" fmla="*/ 10 w 72"/>
                <a:gd name="T7" fmla="*/ 82 h 87"/>
                <a:gd name="T8" fmla="*/ 11 w 72"/>
                <a:gd name="T9" fmla="*/ 81 h 87"/>
                <a:gd name="T10" fmla="*/ 13 w 72"/>
                <a:gd name="T11" fmla="*/ 76 h 87"/>
                <a:gd name="T12" fmla="*/ 13 w 72"/>
                <a:gd name="T13" fmla="*/ 68 h 87"/>
                <a:gd name="T14" fmla="*/ 13 w 72"/>
                <a:gd name="T15" fmla="*/ 20 h 87"/>
                <a:gd name="T16" fmla="*/ 13 w 72"/>
                <a:gd name="T17" fmla="*/ 20 h 87"/>
                <a:gd name="T18" fmla="*/ 13 w 72"/>
                <a:gd name="T19" fmla="*/ 11 h 87"/>
                <a:gd name="T20" fmla="*/ 11 w 72"/>
                <a:gd name="T21" fmla="*/ 6 h 87"/>
                <a:gd name="T22" fmla="*/ 10 w 72"/>
                <a:gd name="T23" fmla="*/ 5 h 87"/>
                <a:gd name="T24" fmla="*/ 7 w 72"/>
                <a:gd name="T25" fmla="*/ 4 h 87"/>
                <a:gd name="T26" fmla="*/ 0 w 72"/>
                <a:gd name="T27" fmla="*/ 4 h 87"/>
                <a:gd name="T28" fmla="*/ 0 w 72"/>
                <a:gd name="T29" fmla="*/ 0 h 87"/>
                <a:gd name="T30" fmla="*/ 66 w 72"/>
                <a:gd name="T31" fmla="*/ 0 h 87"/>
                <a:gd name="T32" fmla="*/ 67 w 72"/>
                <a:gd name="T33" fmla="*/ 20 h 87"/>
                <a:gd name="T34" fmla="*/ 64 w 72"/>
                <a:gd name="T35" fmla="*/ 20 h 87"/>
                <a:gd name="T36" fmla="*/ 64 w 72"/>
                <a:gd name="T37" fmla="*/ 17 h 87"/>
                <a:gd name="T38" fmla="*/ 64 w 72"/>
                <a:gd name="T39" fmla="*/ 17 h 87"/>
                <a:gd name="T40" fmla="*/ 61 w 72"/>
                <a:gd name="T41" fmla="*/ 12 h 87"/>
                <a:gd name="T42" fmla="*/ 59 w 72"/>
                <a:gd name="T43" fmla="*/ 9 h 87"/>
                <a:gd name="T44" fmla="*/ 55 w 72"/>
                <a:gd name="T45" fmla="*/ 6 h 87"/>
                <a:gd name="T46" fmla="*/ 46 w 72"/>
                <a:gd name="T47" fmla="*/ 6 h 87"/>
                <a:gd name="T48" fmla="*/ 26 w 72"/>
                <a:gd name="T49" fmla="*/ 6 h 87"/>
                <a:gd name="T50" fmla="*/ 26 w 72"/>
                <a:gd name="T51" fmla="*/ 38 h 87"/>
                <a:gd name="T52" fmla="*/ 33 w 72"/>
                <a:gd name="T53" fmla="*/ 38 h 87"/>
                <a:gd name="T54" fmla="*/ 33 w 72"/>
                <a:gd name="T55" fmla="*/ 38 h 87"/>
                <a:gd name="T56" fmla="*/ 41 w 72"/>
                <a:gd name="T57" fmla="*/ 38 h 87"/>
                <a:gd name="T58" fmla="*/ 46 w 72"/>
                <a:gd name="T59" fmla="*/ 36 h 87"/>
                <a:gd name="T60" fmla="*/ 48 w 72"/>
                <a:gd name="T61" fmla="*/ 34 h 87"/>
                <a:gd name="T62" fmla="*/ 49 w 72"/>
                <a:gd name="T63" fmla="*/ 32 h 87"/>
                <a:gd name="T64" fmla="*/ 49 w 72"/>
                <a:gd name="T65" fmla="*/ 25 h 87"/>
                <a:gd name="T66" fmla="*/ 53 w 72"/>
                <a:gd name="T67" fmla="*/ 25 h 87"/>
                <a:gd name="T68" fmla="*/ 53 w 72"/>
                <a:gd name="T69" fmla="*/ 58 h 87"/>
                <a:gd name="T70" fmla="*/ 49 w 72"/>
                <a:gd name="T71" fmla="*/ 58 h 87"/>
                <a:gd name="T72" fmla="*/ 49 w 72"/>
                <a:gd name="T73" fmla="*/ 58 h 87"/>
                <a:gd name="T74" fmla="*/ 49 w 72"/>
                <a:gd name="T75" fmla="*/ 50 h 87"/>
                <a:gd name="T76" fmla="*/ 48 w 72"/>
                <a:gd name="T77" fmla="*/ 48 h 87"/>
                <a:gd name="T78" fmla="*/ 46 w 72"/>
                <a:gd name="T79" fmla="*/ 47 h 87"/>
                <a:gd name="T80" fmla="*/ 41 w 72"/>
                <a:gd name="T81" fmla="*/ 44 h 87"/>
                <a:gd name="T82" fmla="*/ 33 w 72"/>
                <a:gd name="T83" fmla="*/ 44 h 87"/>
                <a:gd name="T84" fmla="*/ 26 w 72"/>
                <a:gd name="T85" fmla="*/ 44 h 87"/>
                <a:gd name="T86" fmla="*/ 26 w 72"/>
                <a:gd name="T87" fmla="*/ 65 h 87"/>
                <a:gd name="T88" fmla="*/ 26 w 72"/>
                <a:gd name="T89" fmla="*/ 65 h 87"/>
                <a:gd name="T90" fmla="*/ 26 w 72"/>
                <a:gd name="T91" fmla="*/ 74 h 87"/>
                <a:gd name="T92" fmla="*/ 28 w 72"/>
                <a:gd name="T93" fmla="*/ 79 h 87"/>
                <a:gd name="T94" fmla="*/ 29 w 72"/>
                <a:gd name="T95" fmla="*/ 80 h 87"/>
                <a:gd name="T96" fmla="*/ 32 w 72"/>
                <a:gd name="T97" fmla="*/ 81 h 87"/>
                <a:gd name="T98" fmla="*/ 39 w 72"/>
                <a:gd name="T99" fmla="*/ 82 h 87"/>
                <a:gd name="T100" fmla="*/ 51 w 72"/>
                <a:gd name="T101" fmla="*/ 82 h 87"/>
                <a:gd name="T102" fmla="*/ 51 w 72"/>
                <a:gd name="T103" fmla="*/ 82 h 87"/>
                <a:gd name="T104" fmla="*/ 59 w 72"/>
                <a:gd name="T105" fmla="*/ 81 h 87"/>
                <a:gd name="T106" fmla="*/ 64 w 72"/>
                <a:gd name="T107" fmla="*/ 79 h 87"/>
                <a:gd name="T108" fmla="*/ 66 w 72"/>
                <a:gd name="T109" fmla="*/ 76 h 87"/>
                <a:gd name="T110" fmla="*/ 69 w 72"/>
                <a:gd name="T111" fmla="*/ 71 h 87"/>
                <a:gd name="T112" fmla="*/ 69 w 72"/>
                <a:gd name="T113" fmla="*/ 68 h 87"/>
                <a:gd name="T114" fmla="*/ 72 w 72"/>
                <a:gd name="T115" fmla="*/ 68 h 87"/>
                <a:gd name="T116" fmla="*/ 71 w 72"/>
                <a:gd name="T117" fmla="*/ 87 h 87"/>
                <a:gd name="T118" fmla="*/ 0 w 72"/>
                <a:gd name="T119" fmla="*/ 87 h 87"/>
                <a:gd name="T120" fmla="*/ 0 w 72"/>
                <a:gd name="T121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7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9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6" y="6"/>
                  </a:lnTo>
                  <a:lnTo>
                    <a:pt x="26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3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8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6" y="4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29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9" y="81"/>
                  </a:lnTo>
                  <a:lnTo>
                    <a:pt x="64" y="79"/>
                  </a:lnTo>
                  <a:lnTo>
                    <a:pt x="66" y="76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5" name="Freeform 28"/>
            <p:cNvSpPr>
              <a:spLocks/>
            </p:cNvSpPr>
            <p:nvPr userDrawn="1"/>
          </p:nvSpPr>
          <p:spPr bwMode="auto">
            <a:xfrm>
              <a:off x="2906713" y="1157288"/>
              <a:ext cx="141288" cy="138113"/>
            </a:xfrm>
            <a:custGeom>
              <a:avLst/>
              <a:gdLst>
                <a:gd name="T0" fmla="*/ 25 w 89"/>
                <a:gd name="T1" fmla="*/ 84 h 87"/>
                <a:gd name="T2" fmla="*/ 25 w 89"/>
                <a:gd name="T3" fmla="*/ 84 h 87"/>
                <a:gd name="T4" fmla="*/ 32 w 89"/>
                <a:gd name="T5" fmla="*/ 84 h 87"/>
                <a:gd name="T6" fmla="*/ 34 w 89"/>
                <a:gd name="T7" fmla="*/ 82 h 87"/>
                <a:gd name="T8" fmla="*/ 37 w 89"/>
                <a:gd name="T9" fmla="*/ 81 h 87"/>
                <a:gd name="T10" fmla="*/ 38 w 89"/>
                <a:gd name="T11" fmla="*/ 76 h 87"/>
                <a:gd name="T12" fmla="*/ 39 w 89"/>
                <a:gd name="T13" fmla="*/ 68 h 87"/>
                <a:gd name="T14" fmla="*/ 39 w 89"/>
                <a:gd name="T15" fmla="*/ 6 h 87"/>
                <a:gd name="T16" fmla="*/ 21 w 89"/>
                <a:gd name="T17" fmla="*/ 6 h 87"/>
                <a:gd name="T18" fmla="*/ 21 w 89"/>
                <a:gd name="T19" fmla="*/ 6 h 87"/>
                <a:gd name="T20" fmla="*/ 12 w 89"/>
                <a:gd name="T21" fmla="*/ 6 h 87"/>
                <a:gd name="T22" fmla="*/ 7 w 89"/>
                <a:gd name="T23" fmla="*/ 9 h 87"/>
                <a:gd name="T24" fmla="*/ 5 w 89"/>
                <a:gd name="T25" fmla="*/ 12 h 87"/>
                <a:gd name="T26" fmla="*/ 3 w 89"/>
                <a:gd name="T27" fmla="*/ 17 h 87"/>
                <a:gd name="T28" fmla="*/ 2 w 89"/>
                <a:gd name="T29" fmla="*/ 20 h 87"/>
                <a:gd name="T30" fmla="*/ 0 w 89"/>
                <a:gd name="T31" fmla="*/ 20 h 87"/>
                <a:gd name="T32" fmla="*/ 1 w 89"/>
                <a:gd name="T33" fmla="*/ 0 h 87"/>
                <a:gd name="T34" fmla="*/ 88 w 89"/>
                <a:gd name="T35" fmla="*/ 0 h 87"/>
                <a:gd name="T36" fmla="*/ 89 w 89"/>
                <a:gd name="T37" fmla="*/ 20 h 87"/>
                <a:gd name="T38" fmla="*/ 87 w 89"/>
                <a:gd name="T39" fmla="*/ 20 h 87"/>
                <a:gd name="T40" fmla="*/ 86 w 89"/>
                <a:gd name="T41" fmla="*/ 17 h 87"/>
                <a:gd name="T42" fmla="*/ 86 w 89"/>
                <a:gd name="T43" fmla="*/ 17 h 87"/>
                <a:gd name="T44" fmla="*/ 84 w 89"/>
                <a:gd name="T45" fmla="*/ 12 h 87"/>
                <a:gd name="T46" fmla="*/ 82 w 89"/>
                <a:gd name="T47" fmla="*/ 9 h 87"/>
                <a:gd name="T48" fmla="*/ 77 w 89"/>
                <a:gd name="T49" fmla="*/ 6 h 87"/>
                <a:gd name="T50" fmla="*/ 70 w 89"/>
                <a:gd name="T51" fmla="*/ 6 h 87"/>
                <a:gd name="T52" fmla="*/ 50 w 89"/>
                <a:gd name="T53" fmla="*/ 6 h 87"/>
                <a:gd name="T54" fmla="*/ 50 w 89"/>
                <a:gd name="T55" fmla="*/ 68 h 87"/>
                <a:gd name="T56" fmla="*/ 50 w 89"/>
                <a:gd name="T57" fmla="*/ 68 h 87"/>
                <a:gd name="T58" fmla="*/ 51 w 89"/>
                <a:gd name="T59" fmla="*/ 76 h 87"/>
                <a:gd name="T60" fmla="*/ 53 w 89"/>
                <a:gd name="T61" fmla="*/ 81 h 87"/>
                <a:gd name="T62" fmla="*/ 55 w 89"/>
                <a:gd name="T63" fmla="*/ 82 h 87"/>
                <a:gd name="T64" fmla="*/ 57 w 89"/>
                <a:gd name="T65" fmla="*/ 84 h 87"/>
                <a:gd name="T66" fmla="*/ 65 w 89"/>
                <a:gd name="T67" fmla="*/ 84 h 87"/>
                <a:gd name="T68" fmla="*/ 65 w 89"/>
                <a:gd name="T69" fmla="*/ 87 h 87"/>
                <a:gd name="T70" fmla="*/ 25 w 89"/>
                <a:gd name="T71" fmla="*/ 87 h 87"/>
                <a:gd name="T72" fmla="*/ 25 w 89"/>
                <a:gd name="T73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87">
                  <a:moveTo>
                    <a:pt x="25" y="84"/>
                  </a:moveTo>
                  <a:lnTo>
                    <a:pt x="25" y="84"/>
                  </a:lnTo>
                  <a:lnTo>
                    <a:pt x="32" y="84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7" y="9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1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5" y="87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6" name="Freeform 29"/>
            <p:cNvSpPr>
              <a:spLocks noEditPoints="1"/>
            </p:cNvSpPr>
            <p:nvPr userDrawn="1"/>
          </p:nvSpPr>
          <p:spPr bwMode="auto">
            <a:xfrm>
              <a:off x="695325" y="625475"/>
              <a:ext cx="661988" cy="900113"/>
            </a:xfrm>
            <a:custGeom>
              <a:avLst/>
              <a:gdLst>
                <a:gd name="T0" fmla="*/ 325 w 417"/>
                <a:gd name="T1" fmla="*/ 531 h 567"/>
                <a:gd name="T2" fmla="*/ 124 w 417"/>
                <a:gd name="T3" fmla="*/ 506 h 567"/>
                <a:gd name="T4" fmla="*/ 214 w 417"/>
                <a:gd name="T5" fmla="*/ 335 h 567"/>
                <a:gd name="T6" fmla="*/ 194 w 417"/>
                <a:gd name="T7" fmla="*/ 374 h 567"/>
                <a:gd name="T8" fmla="*/ 80 w 417"/>
                <a:gd name="T9" fmla="*/ 400 h 567"/>
                <a:gd name="T10" fmla="*/ 74 w 417"/>
                <a:gd name="T11" fmla="*/ 419 h 567"/>
                <a:gd name="T12" fmla="*/ 112 w 417"/>
                <a:gd name="T13" fmla="*/ 441 h 567"/>
                <a:gd name="T14" fmla="*/ 93 w 417"/>
                <a:gd name="T15" fmla="*/ 468 h 567"/>
                <a:gd name="T16" fmla="*/ 138 w 417"/>
                <a:gd name="T17" fmla="*/ 471 h 567"/>
                <a:gd name="T18" fmla="*/ 182 w 417"/>
                <a:gd name="T19" fmla="*/ 427 h 567"/>
                <a:gd name="T20" fmla="*/ 247 w 417"/>
                <a:gd name="T21" fmla="*/ 412 h 567"/>
                <a:gd name="T22" fmla="*/ 28 w 417"/>
                <a:gd name="T23" fmla="*/ 496 h 567"/>
                <a:gd name="T24" fmla="*/ 91 w 417"/>
                <a:gd name="T25" fmla="*/ 547 h 567"/>
                <a:gd name="T26" fmla="*/ 122 w 417"/>
                <a:gd name="T27" fmla="*/ 518 h 567"/>
                <a:gd name="T28" fmla="*/ 119 w 417"/>
                <a:gd name="T29" fmla="*/ 481 h 567"/>
                <a:gd name="T30" fmla="*/ 33 w 417"/>
                <a:gd name="T31" fmla="*/ 476 h 567"/>
                <a:gd name="T32" fmla="*/ 92 w 417"/>
                <a:gd name="T33" fmla="*/ 71 h 567"/>
                <a:gd name="T34" fmla="*/ 58 w 417"/>
                <a:gd name="T35" fmla="*/ 45 h 567"/>
                <a:gd name="T36" fmla="*/ 77 w 417"/>
                <a:gd name="T37" fmla="*/ 80 h 567"/>
                <a:gd name="T38" fmla="*/ 103 w 417"/>
                <a:gd name="T39" fmla="*/ 48 h 567"/>
                <a:gd name="T40" fmla="*/ 63 w 417"/>
                <a:gd name="T41" fmla="*/ 110 h 567"/>
                <a:gd name="T42" fmla="*/ 118 w 417"/>
                <a:gd name="T43" fmla="*/ 223 h 567"/>
                <a:gd name="T44" fmla="*/ 109 w 417"/>
                <a:gd name="T45" fmla="*/ 74 h 567"/>
                <a:gd name="T46" fmla="*/ 140 w 417"/>
                <a:gd name="T47" fmla="*/ 54 h 567"/>
                <a:gd name="T48" fmla="*/ 284 w 417"/>
                <a:gd name="T49" fmla="*/ 42 h 567"/>
                <a:gd name="T50" fmla="*/ 251 w 417"/>
                <a:gd name="T51" fmla="*/ 47 h 567"/>
                <a:gd name="T52" fmla="*/ 235 w 417"/>
                <a:gd name="T53" fmla="*/ 26 h 567"/>
                <a:gd name="T54" fmla="*/ 202 w 417"/>
                <a:gd name="T55" fmla="*/ 28 h 567"/>
                <a:gd name="T56" fmla="*/ 238 w 417"/>
                <a:gd name="T57" fmla="*/ 55 h 567"/>
                <a:gd name="T58" fmla="*/ 312 w 417"/>
                <a:gd name="T59" fmla="*/ 144 h 567"/>
                <a:gd name="T60" fmla="*/ 365 w 417"/>
                <a:gd name="T61" fmla="*/ 110 h 567"/>
                <a:gd name="T62" fmla="*/ 177 w 417"/>
                <a:gd name="T63" fmla="*/ 90 h 567"/>
                <a:gd name="T64" fmla="*/ 371 w 417"/>
                <a:gd name="T65" fmla="*/ 191 h 567"/>
                <a:gd name="T66" fmla="*/ 311 w 417"/>
                <a:gd name="T67" fmla="*/ 107 h 567"/>
                <a:gd name="T68" fmla="*/ 313 w 417"/>
                <a:gd name="T69" fmla="*/ 257 h 567"/>
                <a:gd name="T70" fmla="*/ 343 w 417"/>
                <a:gd name="T71" fmla="*/ 196 h 567"/>
                <a:gd name="T72" fmla="*/ 348 w 417"/>
                <a:gd name="T73" fmla="*/ 287 h 567"/>
                <a:gd name="T74" fmla="*/ 256 w 417"/>
                <a:gd name="T75" fmla="*/ 179 h 567"/>
                <a:gd name="T76" fmla="*/ 278 w 417"/>
                <a:gd name="T77" fmla="*/ 139 h 567"/>
                <a:gd name="T78" fmla="*/ 235 w 417"/>
                <a:gd name="T79" fmla="*/ 61 h 567"/>
                <a:gd name="T80" fmla="*/ 151 w 417"/>
                <a:gd name="T81" fmla="*/ 117 h 567"/>
                <a:gd name="T82" fmla="*/ 195 w 417"/>
                <a:gd name="T83" fmla="*/ 125 h 567"/>
                <a:gd name="T84" fmla="*/ 135 w 417"/>
                <a:gd name="T85" fmla="*/ 144 h 567"/>
                <a:gd name="T86" fmla="*/ 168 w 417"/>
                <a:gd name="T87" fmla="*/ 141 h 567"/>
                <a:gd name="T88" fmla="*/ 176 w 417"/>
                <a:gd name="T89" fmla="*/ 191 h 567"/>
                <a:gd name="T90" fmla="*/ 16 w 417"/>
                <a:gd name="T91" fmla="*/ 231 h 567"/>
                <a:gd name="T92" fmla="*/ 15 w 417"/>
                <a:gd name="T93" fmla="*/ 245 h 567"/>
                <a:gd name="T94" fmla="*/ 47 w 417"/>
                <a:gd name="T95" fmla="*/ 266 h 567"/>
                <a:gd name="T96" fmla="*/ 53 w 417"/>
                <a:gd name="T97" fmla="*/ 284 h 567"/>
                <a:gd name="T98" fmla="*/ 87 w 417"/>
                <a:gd name="T99" fmla="*/ 286 h 567"/>
                <a:gd name="T100" fmla="*/ 172 w 417"/>
                <a:gd name="T101" fmla="*/ 263 h 567"/>
                <a:gd name="T102" fmla="*/ 301 w 417"/>
                <a:gd name="T103" fmla="*/ 330 h 567"/>
                <a:gd name="T104" fmla="*/ 318 w 417"/>
                <a:gd name="T105" fmla="*/ 421 h 567"/>
                <a:gd name="T106" fmla="*/ 332 w 417"/>
                <a:gd name="T107" fmla="*/ 468 h 567"/>
                <a:gd name="T108" fmla="*/ 348 w 417"/>
                <a:gd name="T109" fmla="*/ 492 h 567"/>
                <a:gd name="T110" fmla="*/ 325 w 417"/>
                <a:gd name="T111" fmla="*/ 519 h 567"/>
                <a:gd name="T112" fmla="*/ 352 w 417"/>
                <a:gd name="T113" fmla="*/ 535 h 567"/>
                <a:gd name="T114" fmla="*/ 386 w 417"/>
                <a:gd name="T115" fmla="*/ 504 h 567"/>
                <a:gd name="T116" fmla="*/ 392 w 417"/>
                <a:gd name="T117" fmla="*/ 461 h 567"/>
                <a:gd name="T118" fmla="*/ 404 w 417"/>
                <a:gd name="T119" fmla="*/ 400 h 567"/>
                <a:gd name="T120" fmla="*/ 370 w 417"/>
                <a:gd name="T121" fmla="*/ 365 h 567"/>
                <a:gd name="T122" fmla="*/ 390 w 417"/>
                <a:gd name="T123" fmla="*/ 29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7" h="567">
                  <a:moveTo>
                    <a:pt x="114" y="529"/>
                  </a:moveTo>
                  <a:lnTo>
                    <a:pt x="114" y="529"/>
                  </a:lnTo>
                  <a:lnTo>
                    <a:pt x="128" y="539"/>
                  </a:lnTo>
                  <a:lnTo>
                    <a:pt x="140" y="546"/>
                  </a:lnTo>
                  <a:lnTo>
                    <a:pt x="140" y="546"/>
                  </a:lnTo>
                  <a:lnTo>
                    <a:pt x="161" y="554"/>
                  </a:lnTo>
                  <a:lnTo>
                    <a:pt x="175" y="558"/>
                  </a:lnTo>
                  <a:lnTo>
                    <a:pt x="189" y="562"/>
                  </a:lnTo>
                  <a:lnTo>
                    <a:pt x="207" y="565"/>
                  </a:lnTo>
                  <a:lnTo>
                    <a:pt x="225" y="567"/>
                  </a:lnTo>
                  <a:lnTo>
                    <a:pt x="245" y="567"/>
                  </a:lnTo>
                  <a:lnTo>
                    <a:pt x="267" y="566"/>
                  </a:lnTo>
                  <a:lnTo>
                    <a:pt x="267" y="566"/>
                  </a:lnTo>
                  <a:lnTo>
                    <a:pt x="286" y="563"/>
                  </a:lnTo>
                  <a:lnTo>
                    <a:pt x="302" y="560"/>
                  </a:lnTo>
                  <a:lnTo>
                    <a:pt x="317" y="556"/>
                  </a:lnTo>
                  <a:lnTo>
                    <a:pt x="328" y="552"/>
                  </a:lnTo>
                  <a:lnTo>
                    <a:pt x="344" y="544"/>
                  </a:lnTo>
                  <a:lnTo>
                    <a:pt x="349" y="541"/>
                  </a:lnTo>
                  <a:lnTo>
                    <a:pt x="349" y="541"/>
                  </a:lnTo>
                  <a:lnTo>
                    <a:pt x="342" y="539"/>
                  </a:lnTo>
                  <a:lnTo>
                    <a:pt x="336" y="535"/>
                  </a:lnTo>
                  <a:lnTo>
                    <a:pt x="326" y="527"/>
                  </a:lnTo>
                  <a:lnTo>
                    <a:pt x="326" y="527"/>
                  </a:lnTo>
                  <a:lnTo>
                    <a:pt x="325" y="531"/>
                  </a:lnTo>
                  <a:lnTo>
                    <a:pt x="325" y="531"/>
                  </a:lnTo>
                  <a:lnTo>
                    <a:pt x="323" y="540"/>
                  </a:lnTo>
                  <a:lnTo>
                    <a:pt x="323" y="540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5" y="536"/>
                  </a:lnTo>
                  <a:lnTo>
                    <a:pt x="311" y="533"/>
                  </a:lnTo>
                  <a:lnTo>
                    <a:pt x="309" y="528"/>
                  </a:lnTo>
                  <a:lnTo>
                    <a:pt x="307" y="522"/>
                  </a:lnTo>
                  <a:lnTo>
                    <a:pt x="307" y="522"/>
                  </a:lnTo>
                  <a:lnTo>
                    <a:pt x="307" y="520"/>
                  </a:lnTo>
                  <a:lnTo>
                    <a:pt x="307" y="520"/>
                  </a:lnTo>
                  <a:lnTo>
                    <a:pt x="297" y="524"/>
                  </a:lnTo>
                  <a:lnTo>
                    <a:pt x="284" y="528"/>
                  </a:lnTo>
                  <a:lnTo>
                    <a:pt x="268" y="531"/>
                  </a:lnTo>
                  <a:lnTo>
                    <a:pt x="252" y="533"/>
                  </a:lnTo>
                  <a:lnTo>
                    <a:pt x="252" y="533"/>
                  </a:lnTo>
                  <a:lnTo>
                    <a:pt x="222" y="531"/>
                  </a:lnTo>
                  <a:lnTo>
                    <a:pt x="208" y="530"/>
                  </a:lnTo>
                  <a:lnTo>
                    <a:pt x="193" y="528"/>
                  </a:lnTo>
                  <a:lnTo>
                    <a:pt x="178" y="525"/>
                  </a:lnTo>
                  <a:lnTo>
                    <a:pt x="163" y="520"/>
                  </a:lnTo>
                  <a:lnTo>
                    <a:pt x="149" y="515"/>
                  </a:lnTo>
                  <a:lnTo>
                    <a:pt x="135" y="511"/>
                  </a:lnTo>
                  <a:lnTo>
                    <a:pt x="135" y="511"/>
                  </a:lnTo>
                  <a:lnTo>
                    <a:pt x="124" y="506"/>
                  </a:lnTo>
                  <a:lnTo>
                    <a:pt x="124" y="506"/>
                  </a:lnTo>
                  <a:lnTo>
                    <a:pt x="124" y="507"/>
                  </a:lnTo>
                  <a:lnTo>
                    <a:pt x="124" y="509"/>
                  </a:lnTo>
                  <a:lnTo>
                    <a:pt x="127" y="515"/>
                  </a:lnTo>
                  <a:lnTo>
                    <a:pt x="132" y="523"/>
                  </a:lnTo>
                  <a:lnTo>
                    <a:pt x="132" y="523"/>
                  </a:lnTo>
                  <a:lnTo>
                    <a:pt x="125" y="522"/>
                  </a:lnTo>
                  <a:lnTo>
                    <a:pt x="119" y="524"/>
                  </a:lnTo>
                  <a:lnTo>
                    <a:pt x="119" y="524"/>
                  </a:lnTo>
                  <a:lnTo>
                    <a:pt x="116" y="527"/>
                  </a:lnTo>
                  <a:lnTo>
                    <a:pt x="114" y="529"/>
                  </a:lnTo>
                  <a:close/>
                  <a:moveTo>
                    <a:pt x="293" y="329"/>
                  </a:moveTo>
                  <a:lnTo>
                    <a:pt x="293" y="329"/>
                  </a:lnTo>
                  <a:lnTo>
                    <a:pt x="286" y="324"/>
                  </a:lnTo>
                  <a:lnTo>
                    <a:pt x="280" y="322"/>
                  </a:lnTo>
                  <a:lnTo>
                    <a:pt x="269" y="317"/>
                  </a:lnTo>
                  <a:lnTo>
                    <a:pt x="269" y="317"/>
                  </a:lnTo>
                  <a:lnTo>
                    <a:pt x="274" y="313"/>
                  </a:lnTo>
                  <a:lnTo>
                    <a:pt x="277" y="311"/>
                  </a:lnTo>
                  <a:lnTo>
                    <a:pt x="277" y="309"/>
                  </a:lnTo>
                  <a:lnTo>
                    <a:pt x="277" y="309"/>
                  </a:lnTo>
                  <a:lnTo>
                    <a:pt x="273" y="308"/>
                  </a:lnTo>
                  <a:lnTo>
                    <a:pt x="270" y="308"/>
                  </a:lnTo>
                  <a:lnTo>
                    <a:pt x="270" y="308"/>
                  </a:lnTo>
                  <a:lnTo>
                    <a:pt x="250" y="317"/>
                  </a:lnTo>
                  <a:lnTo>
                    <a:pt x="231" y="325"/>
                  </a:lnTo>
                  <a:lnTo>
                    <a:pt x="214" y="335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197" y="346"/>
                  </a:lnTo>
                  <a:lnTo>
                    <a:pt x="193" y="346"/>
                  </a:lnTo>
                  <a:lnTo>
                    <a:pt x="186" y="345"/>
                  </a:lnTo>
                  <a:lnTo>
                    <a:pt x="179" y="344"/>
                  </a:lnTo>
                  <a:lnTo>
                    <a:pt x="178" y="342"/>
                  </a:lnTo>
                  <a:lnTo>
                    <a:pt x="176" y="353"/>
                  </a:lnTo>
                  <a:lnTo>
                    <a:pt x="176" y="353"/>
                  </a:lnTo>
                  <a:lnTo>
                    <a:pt x="183" y="356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81" y="360"/>
                  </a:lnTo>
                  <a:lnTo>
                    <a:pt x="177" y="361"/>
                  </a:lnTo>
                  <a:lnTo>
                    <a:pt x="175" y="363"/>
                  </a:lnTo>
                  <a:lnTo>
                    <a:pt x="178" y="373"/>
                  </a:lnTo>
                  <a:lnTo>
                    <a:pt x="178" y="373"/>
                  </a:lnTo>
                  <a:lnTo>
                    <a:pt x="183" y="371"/>
                  </a:lnTo>
                  <a:lnTo>
                    <a:pt x="188" y="369"/>
                  </a:lnTo>
                  <a:lnTo>
                    <a:pt x="194" y="368"/>
                  </a:lnTo>
                  <a:lnTo>
                    <a:pt x="194" y="368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4" y="374"/>
                  </a:lnTo>
                  <a:lnTo>
                    <a:pt x="192" y="379"/>
                  </a:lnTo>
                  <a:lnTo>
                    <a:pt x="188" y="385"/>
                  </a:lnTo>
                  <a:lnTo>
                    <a:pt x="183" y="390"/>
                  </a:lnTo>
                  <a:lnTo>
                    <a:pt x="172" y="400"/>
                  </a:lnTo>
                  <a:lnTo>
                    <a:pt x="166" y="404"/>
                  </a:lnTo>
                  <a:lnTo>
                    <a:pt x="160" y="406"/>
                  </a:lnTo>
                  <a:lnTo>
                    <a:pt x="160" y="406"/>
                  </a:lnTo>
                  <a:lnTo>
                    <a:pt x="148" y="410"/>
                  </a:lnTo>
                  <a:lnTo>
                    <a:pt x="136" y="412"/>
                  </a:lnTo>
                  <a:lnTo>
                    <a:pt x="129" y="412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18" y="405"/>
                  </a:lnTo>
                  <a:lnTo>
                    <a:pt x="114" y="400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3"/>
                  </a:lnTo>
                  <a:lnTo>
                    <a:pt x="107" y="393"/>
                  </a:lnTo>
                  <a:lnTo>
                    <a:pt x="104" y="393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95" y="393"/>
                  </a:lnTo>
                  <a:lnTo>
                    <a:pt x="89" y="394"/>
                  </a:lnTo>
                  <a:lnTo>
                    <a:pt x="84" y="396"/>
                  </a:lnTo>
                  <a:lnTo>
                    <a:pt x="81" y="398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9" y="400"/>
                  </a:lnTo>
                  <a:lnTo>
                    <a:pt x="93" y="401"/>
                  </a:lnTo>
                  <a:lnTo>
                    <a:pt x="93" y="403"/>
                  </a:lnTo>
                  <a:lnTo>
                    <a:pt x="92" y="404"/>
                  </a:lnTo>
                  <a:lnTo>
                    <a:pt x="92" y="404"/>
                  </a:lnTo>
                  <a:lnTo>
                    <a:pt x="90" y="406"/>
                  </a:lnTo>
                  <a:lnTo>
                    <a:pt x="91" y="409"/>
                  </a:lnTo>
                  <a:lnTo>
                    <a:pt x="92" y="411"/>
                  </a:lnTo>
                  <a:lnTo>
                    <a:pt x="96" y="414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07" y="423"/>
                  </a:lnTo>
                  <a:lnTo>
                    <a:pt x="101" y="421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85" y="416"/>
                  </a:lnTo>
                  <a:lnTo>
                    <a:pt x="82" y="416"/>
                  </a:lnTo>
                  <a:lnTo>
                    <a:pt x="80" y="419"/>
                  </a:lnTo>
                  <a:lnTo>
                    <a:pt x="80" y="419"/>
                  </a:lnTo>
                  <a:lnTo>
                    <a:pt x="77" y="419"/>
                  </a:lnTo>
                  <a:lnTo>
                    <a:pt x="74" y="419"/>
                  </a:lnTo>
                  <a:lnTo>
                    <a:pt x="69" y="421"/>
                  </a:lnTo>
                  <a:lnTo>
                    <a:pt x="66" y="423"/>
                  </a:lnTo>
                  <a:lnTo>
                    <a:pt x="63" y="426"/>
                  </a:lnTo>
                  <a:lnTo>
                    <a:pt x="61" y="430"/>
                  </a:lnTo>
                  <a:lnTo>
                    <a:pt x="61" y="433"/>
                  </a:lnTo>
                  <a:lnTo>
                    <a:pt x="63" y="438"/>
                  </a:lnTo>
                  <a:lnTo>
                    <a:pt x="63" y="438"/>
                  </a:lnTo>
                  <a:lnTo>
                    <a:pt x="66" y="433"/>
                  </a:lnTo>
                  <a:lnTo>
                    <a:pt x="70" y="430"/>
                  </a:lnTo>
                  <a:lnTo>
                    <a:pt x="73" y="430"/>
                  </a:lnTo>
                  <a:lnTo>
                    <a:pt x="75" y="430"/>
                  </a:lnTo>
                  <a:lnTo>
                    <a:pt x="75" y="430"/>
                  </a:lnTo>
                  <a:lnTo>
                    <a:pt x="76" y="431"/>
                  </a:lnTo>
                  <a:lnTo>
                    <a:pt x="76" y="434"/>
                  </a:lnTo>
                  <a:lnTo>
                    <a:pt x="76" y="437"/>
                  </a:lnTo>
                  <a:lnTo>
                    <a:pt x="77" y="439"/>
                  </a:lnTo>
                  <a:lnTo>
                    <a:pt x="79" y="441"/>
                  </a:lnTo>
                  <a:lnTo>
                    <a:pt x="79" y="441"/>
                  </a:lnTo>
                  <a:lnTo>
                    <a:pt x="81" y="442"/>
                  </a:lnTo>
                  <a:lnTo>
                    <a:pt x="86" y="442"/>
                  </a:lnTo>
                  <a:lnTo>
                    <a:pt x="96" y="441"/>
                  </a:lnTo>
                  <a:lnTo>
                    <a:pt x="106" y="439"/>
                  </a:lnTo>
                  <a:lnTo>
                    <a:pt x="111" y="439"/>
                  </a:lnTo>
                  <a:lnTo>
                    <a:pt x="112" y="439"/>
                  </a:lnTo>
                  <a:lnTo>
                    <a:pt x="112" y="439"/>
                  </a:lnTo>
                  <a:lnTo>
                    <a:pt x="112" y="441"/>
                  </a:lnTo>
                  <a:lnTo>
                    <a:pt x="109" y="442"/>
                  </a:lnTo>
                  <a:lnTo>
                    <a:pt x="101" y="443"/>
                  </a:lnTo>
                  <a:lnTo>
                    <a:pt x="91" y="444"/>
                  </a:lnTo>
                  <a:lnTo>
                    <a:pt x="87" y="447"/>
                  </a:lnTo>
                  <a:lnTo>
                    <a:pt x="86" y="448"/>
                  </a:lnTo>
                  <a:lnTo>
                    <a:pt x="86" y="448"/>
                  </a:lnTo>
                  <a:lnTo>
                    <a:pt x="86" y="452"/>
                  </a:lnTo>
                  <a:lnTo>
                    <a:pt x="86" y="452"/>
                  </a:lnTo>
                  <a:lnTo>
                    <a:pt x="86" y="453"/>
                  </a:lnTo>
                  <a:lnTo>
                    <a:pt x="84" y="455"/>
                  </a:lnTo>
                  <a:lnTo>
                    <a:pt x="81" y="460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80" y="468"/>
                  </a:lnTo>
                  <a:lnTo>
                    <a:pt x="81" y="471"/>
                  </a:lnTo>
                  <a:lnTo>
                    <a:pt x="85" y="475"/>
                  </a:lnTo>
                  <a:lnTo>
                    <a:pt x="89" y="479"/>
                  </a:lnTo>
                  <a:lnTo>
                    <a:pt x="89" y="479"/>
                  </a:lnTo>
                  <a:lnTo>
                    <a:pt x="90" y="477"/>
                  </a:lnTo>
                  <a:lnTo>
                    <a:pt x="89" y="473"/>
                  </a:lnTo>
                  <a:lnTo>
                    <a:pt x="89" y="469"/>
                  </a:lnTo>
                  <a:lnTo>
                    <a:pt x="90" y="468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3" y="468"/>
                  </a:lnTo>
                  <a:lnTo>
                    <a:pt x="96" y="470"/>
                  </a:lnTo>
                  <a:lnTo>
                    <a:pt x="98" y="471"/>
                  </a:lnTo>
                  <a:lnTo>
                    <a:pt x="98" y="471"/>
                  </a:lnTo>
                  <a:lnTo>
                    <a:pt x="101" y="470"/>
                  </a:lnTo>
                  <a:lnTo>
                    <a:pt x="103" y="469"/>
                  </a:lnTo>
                  <a:lnTo>
                    <a:pt x="109" y="464"/>
                  </a:lnTo>
                  <a:lnTo>
                    <a:pt x="116" y="458"/>
                  </a:lnTo>
                  <a:lnTo>
                    <a:pt x="119" y="454"/>
                  </a:lnTo>
                  <a:lnTo>
                    <a:pt x="124" y="452"/>
                  </a:lnTo>
                  <a:lnTo>
                    <a:pt x="124" y="452"/>
                  </a:lnTo>
                  <a:lnTo>
                    <a:pt x="130" y="449"/>
                  </a:lnTo>
                  <a:lnTo>
                    <a:pt x="133" y="448"/>
                  </a:lnTo>
                  <a:lnTo>
                    <a:pt x="134" y="449"/>
                  </a:lnTo>
                  <a:lnTo>
                    <a:pt x="134" y="450"/>
                  </a:lnTo>
                  <a:lnTo>
                    <a:pt x="134" y="454"/>
                  </a:lnTo>
                  <a:lnTo>
                    <a:pt x="134" y="457"/>
                  </a:lnTo>
                  <a:lnTo>
                    <a:pt x="135" y="458"/>
                  </a:lnTo>
                  <a:lnTo>
                    <a:pt x="135" y="458"/>
                  </a:lnTo>
                  <a:lnTo>
                    <a:pt x="139" y="459"/>
                  </a:lnTo>
                  <a:lnTo>
                    <a:pt x="140" y="460"/>
                  </a:lnTo>
                  <a:lnTo>
                    <a:pt x="140" y="463"/>
                  </a:lnTo>
                  <a:lnTo>
                    <a:pt x="139" y="465"/>
                  </a:lnTo>
                  <a:lnTo>
                    <a:pt x="136" y="469"/>
                  </a:lnTo>
                  <a:lnTo>
                    <a:pt x="134" y="471"/>
                  </a:lnTo>
                  <a:lnTo>
                    <a:pt x="134" y="471"/>
                  </a:lnTo>
                  <a:lnTo>
                    <a:pt x="138" y="471"/>
                  </a:lnTo>
                  <a:lnTo>
                    <a:pt x="143" y="470"/>
                  </a:lnTo>
                  <a:lnTo>
                    <a:pt x="148" y="465"/>
                  </a:lnTo>
                  <a:lnTo>
                    <a:pt x="150" y="463"/>
                  </a:lnTo>
                  <a:lnTo>
                    <a:pt x="152" y="459"/>
                  </a:lnTo>
                  <a:lnTo>
                    <a:pt x="152" y="459"/>
                  </a:lnTo>
                  <a:lnTo>
                    <a:pt x="152" y="457"/>
                  </a:lnTo>
                  <a:lnTo>
                    <a:pt x="154" y="457"/>
                  </a:lnTo>
                  <a:lnTo>
                    <a:pt x="156" y="455"/>
                  </a:lnTo>
                  <a:lnTo>
                    <a:pt x="157" y="454"/>
                  </a:lnTo>
                  <a:lnTo>
                    <a:pt x="157" y="454"/>
                  </a:lnTo>
                  <a:lnTo>
                    <a:pt x="159" y="453"/>
                  </a:lnTo>
                  <a:lnTo>
                    <a:pt x="159" y="450"/>
                  </a:lnTo>
                  <a:lnTo>
                    <a:pt x="159" y="448"/>
                  </a:lnTo>
                  <a:lnTo>
                    <a:pt x="159" y="446"/>
                  </a:lnTo>
                  <a:lnTo>
                    <a:pt x="159" y="446"/>
                  </a:lnTo>
                  <a:lnTo>
                    <a:pt x="160" y="443"/>
                  </a:lnTo>
                  <a:lnTo>
                    <a:pt x="162" y="442"/>
                  </a:lnTo>
                  <a:lnTo>
                    <a:pt x="167" y="441"/>
                  </a:lnTo>
                  <a:lnTo>
                    <a:pt x="172" y="439"/>
                  </a:lnTo>
                  <a:lnTo>
                    <a:pt x="173" y="438"/>
                  </a:lnTo>
                  <a:lnTo>
                    <a:pt x="173" y="437"/>
                  </a:lnTo>
                  <a:lnTo>
                    <a:pt x="173" y="437"/>
                  </a:lnTo>
                  <a:lnTo>
                    <a:pt x="173" y="433"/>
                  </a:lnTo>
                  <a:lnTo>
                    <a:pt x="176" y="430"/>
                  </a:lnTo>
                  <a:lnTo>
                    <a:pt x="179" y="428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3" y="428"/>
                  </a:lnTo>
                  <a:lnTo>
                    <a:pt x="184" y="432"/>
                  </a:lnTo>
                  <a:lnTo>
                    <a:pt x="188" y="436"/>
                  </a:lnTo>
                  <a:lnTo>
                    <a:pt x="192" y="438"/>
                  </a:lnTo>
                  <a:lnTo>
                    <a:pt x="195" y="441"/>
                  </a:lnTo>
                  <a:lnTo>
                    <a:pt x="195" y="441"/>
                  </a:lnTo>
                  <a:lnTo>
                    <a:pt x="210" y="433"/>
                  </a:lnTo>
                  <a:lnTo>
                    <a:pt x="210" y="433"/>
                  </a:lnTo>
                  <a:lnTo>
                    <a:pt x="216" y="431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6" y="425"/>
                  </a:lnTo>
                  <a:lnTo>
                    <a:pt x="214" y="422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211" y="415"/>
                  </a:lnTo>
                  <a:lnTo>
                    <a:pt x="211" y="412"/>
                  </a:lnTo>
                  <a:lnTo>
                    <a:pt x="211" y="412"/>
                  </a:lnTo>
                  <a:lnTo>
                    <a:pt x="215" y="417"/>
                  </a:lnTo>
                  <a:lnTo>
                    <a:pt x="220" y="421"/>
                  </a:lnTo>
                  <a:lnTo>
                    <a:pt x="226" y="425"/>
                  </a:lnTo>
                  <a:lnTo>
                    <a:pt x="226" y="425"/>
                  </a:lnTo>
                  <a:lnTo>
                    <a:pt x="243" y="414"/>
                  </a:lnTo>
                  <a:lnTo>
                    <a:pt x="243" y="414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5" y="409"/>
                  </a:lnTo>
                  <a:lnTo>
                    <a:pt x="241" y="405"/>
                  </a:lnTo>
                  <a:lnTo>
                    <a:pt x="237" y="400"/>
                  </a:lnTo>
                  <a:lnTo>
                    <a:pt x="237" y="398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40" y="395"/>
                  </a:lnTo>
                  <a:lnTo>
                    <a:pt x="240" y="393"/>
                  </a:lnTo>
                  <a:lnTo>
                    <a:pt x="237" y="385"/>
                  </a:lnTo>
                  <a:lnTo>
                    <a:pt x="235" y="379"/>
                  </a:lnTo>
                  <a:lnTo>
                    <a:pt x="235" y="376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72" y="357"/>
                  </a:lnTo>
                  <a:lnTo>
                    <a:pt x="301" y="342"/>
                  </a:lnTo>
                  <a:lnTo>
                    <a:pt x="301" y="342"/>
                  </a:lnTo>
                  <a:lnTo>
                    <a:pt x="299" y="339"/>
                  </a:lnTo>
                  <a:lnTo>
                    <a:pt x="296" y="334"/>
                  </a:lnTo>
                  <a:lnTo>
                    <a:pt x="293" y="329"/>
                  </a:lnTo>
                  <a:close/>
                  <a:moveTo>
                    <a:pt x="27" y="490"/>
                  </a:moveTo>
                  <a:lnTo>
                    <a:pt x="27" y="490"/>
                  </a:lnTo>
                  <a:lnTo>
                    <a:pt x="27" y="493"/>
                  </a:lnTo>
                  <a:lnTo>
                    <a:pt x="28" y="496"/>
                  </a:lnTo>
                  <a:lnTo>
                    <a:pt x="30" y="500"/>
                  </a:lnTo>
                  <a:lnTo>
                    <a:pt x="30" y="500"/>
                  </a:lnTo>
                  <a:lnTo>
                    <a:pt x="34" y="501"/>
                  </a:lnTo>
                  <a:lnTo>
                    <a:pt x="37" y="502"/>
                  </a:lnTo>
                  <a:lnTo>
                    <a:pt x="39" y="501"/>
                  </a:lnTo>
                  <a:lnTo>
                    <a:pt x="39" y="501"/>
                  </a:lnTo>
                  <a:lnTo>
                    <a:pt x="41" y="498"/>
                  </a:lnTo>
                  <a:lnTo>
                    <a:pt x="41" y="496"/>
                  </a:lnTo>
                  <a:lnTo>
                    <a:pt x="41" y="493"/>
                  </a:lnTo>
                  <a:lnTo>
                    <a:pt x="42" y="491"/>
                  </a:lnTo>
                  <a:lnTo>
                    <a:pt x="42" y="491"/>
                  </a:lnTo>
                  <a:lnTo>
                    <a:pt x="43" y="490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45" y="488"/>
                  </a:lnTo>
                  <a:lnTo>
                    <a:pt x="45" y="488"/>
                  </a:lnTo>
                  <a:lnTo>
                    <a:pt x="59" y="495"/>
                  </a:lnTo>
                  <a:lnTo>
                    <a:pt x="73" y="502"/>
                  </a:lnTo>
                  <a:lnTo>
                    <a:pt x="98" y="519"/>
                  </a:lnTo>
                  <a:lnTo>
                    <a:pt x="98" y="519"/>
                  </a:lnTo>
                  <a:lnTo>
                    <a:pt x="102" y="522"/>
                  </a:lnTo>
                  <a:lnTo>
                    <a:pt x="102" y="522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2" y="541"/>
                  </a:lnTo>
                  <a:lnTo>
                    <a:pt x="91" y="547"/>
                  </a:lnTo>
                  <a:lnTo>
                    <a:pt x="90" y="552"/>
                  </a:lnTo>
                  <a:lnTo>
                    <a:pt x="90" y="552"/>
                  </a:lnTo>
                  <a:lnTo>
                    <a:pt x="91" y="555"/>
                  </a:lnTo>
                  <a:lnTo>
                    <a:pt x="92" y="557"/>
                  </a:lnTo>
                  <a:lnTo>
                    <a:pt x="95" y="558"/>
                  </a:lnTo>
                  <a:lnTo>
                    <a:pt x="97" y="558"/>
                  </a:lnTo>
                  <a:lnTo>
                    <a:pt x="97" y="558"/>
                  </a:lnTo>
                  <a:lnTo>
                    <a:pt x="101" y="558"/>
                  </a:lnTo>
                  <a:lnTo>
                    <a:pt x="103" y="557"/>
                  </a:lnTo>
                  <a:lnTo>
                    <a:pt x="106" y="555"/>
                  </a:lnTo>
                  <a:lnTo>
                    <a:pt x="107" y="552"/>
                  </a:lnTo>
                  <a:lnTo>
                    <a:pt x="107" y="552"/>
                  </a:lnTo>
                  <a:lnTo>
                    <a:pt x="107" y="550"/>
                  </a:lnTo>
                  <a:lnTo>
                    <a:pt x="107" y="549"/>
                  </a:lnTo>
                  <a:lnTo>
                    <a:pt x="104" y="545"/>
                  </a:lnTo>
                  <a:lnTo>
                    <a:pt x="102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4" y="535"/>
                  </a:lnTo>
                  <a:lnTo>
                    <a:pt x="104" y="535"/>
                  </a:lnTo>
                  <a:lnTo>
                    <a:pt x="107" y="529"/>
                  </a:lnTo>
                  <a:lnTo>
                    <a:pt x="109" y="524"/>
                  </a:lnTo>
                  <a:lnTo>
                    <a:pt x="113" y="522"/>
                  </a:lnTo>
                  <a:lnTo>
                    <a:pt x="116" y="519"/>
                  </a:lnTo>
                  <a:lnTo>
                    <a:pt x="119" y="518"/>
                  </a:lnTo>
                  <a:lnTo>
                    <a:pt x="122" y="518"/>
                  </a:lnTo>
                  <a:lnTo>
                    <a:pt x="122" y="518"/>
                  </a:lnTo>
                  <a:lnTo>
                    <a:pt x="120" y="515"/>
                  </a:lnTo>
                  <a:lnTo>
                    <a:pt x="118" y="512"/>
                  </a:lnTo>
                  <a:lnTo>
                    <a:pt x="118" y="508"/>
                  </a:lnTo>
                  <a:lnTo>
                    <a:pt x="118" y="504"/>
                  </a:lnTo>
                  <a:lnTo>
                    <a:pt x="119" y="500"/>
                  </a:lnTo>
                  <a:lnTo>
                    <a:pt x="122" y="495"/>
                  </a:lnTo>
                  <a:lnTo>
                    <a:pt x="122" y="495"/>
                  </a:lnTo>
                  <a:lnTo>
                    <a:pt x="127" y="482"/>
                  </a:lnTo>
                  <a:lnTo>
                    <a:pt x="129" y="474"/>
                  </a:lnTo>
                  <a:lnTo>
                    <a:pt x="129" y="474"/>
                  </a:lnTo>
                  <a:lnTo>
                    <a:pt x="129" y="470"/>
                  </a:lnTo>
                  <a:lnTo>
                    <a:pt x="128" y="468"/>
                  </a:lnTo>
                  <a:lnTo>
                    <a:pt x="125" y="465"/>
                  </a:lnTo>
                  <a:lnTo>
                    <a:pt x="122" y="464"/>
                  </a:lnTo>
                  <a:lnTo>
                    <a:pt x="122" y="464"/>
                  </a:lnTo>
                  <a:lnTo>
                    <a:pt x="119" y="465"/>
                  </a:lnTo>
                  <a:lnTo>
                    <a:pt x="116" y="466"/>
                  </a:lnTo>
                  <a:lnTo>
                    <a:pt x="114" y="469"/>
                  </a:lnTo>
                  <a:lnTo>
                    <a:pt x="113" y="471"/>
                  </a:lnTo>
                  <a:lnTo>
                    <a:pt x="113" y="471"/>
                  </a:lnTo>
                  <a:lnTo>
                    <a:pt x="113" y="475"/>
                  </a:lnTo>
                  <a:lnTo>
                    <a:pt x="114" y="477"/>
                  </a:lnTo>
                  <a:lnTo>
                    <a:pt x="117" y="480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6" y="492"/>
                  </a:lnTo>
                  <a:lnTo>
                    <a:pt x="111" y="498"/>
                  </a:lnTo>
                  <a:lnTo>
                    <a:pt x="111" y="498"/>
                  </a:lnTo>
                  <a:lnTo>
                    <a:pt x="106" y="496"/>
                  </a:lnTo>
                  <a:lnTo>
                    <a:pt x="106" y="496"/>
                  </a:lnTo>
                  <a:lnTo>
                    <a:pt x="81" y="482"/>
                  </a:lnTo>
                  <a:lnTo>
                    <a:pt x="68" y="477"/>
                  </a:lnTo>
                  <a:lnTo>
                    <a:pt x="54" y="474"/>
                  </a:lnTo>
                  <a:lnTo>
                    <a:pt x="54" y="474"/>
                  </a:lnTo>
                  <a:lnTo>
                    <a:pt x="55" y="470"/>
                  </a:lnTo>
                  <a:lnTo>
                    <a:pt x="55" y="470"/>
                  </a:lnTo>
                  <a:lnTo>
                    <a:pt x="59" y="464"/>
                  </a:lnTo>
                  <a:lnTo>
                    <a:pt x="60" y="461"/>
                  </a:lnTo>
                  <a:lnTo>
                    <a:pt x="60" y="461"/>
                  </a:lnTo>
                  <a:lnTo>
                    <a:pt x="58" y="463"/>
                  </a:lnTo>
                  <a:lnTo>
                    <a:pt x="53" y="465"/>
                  </a:lnTo>
                  <a:lnTo>
                    <a:pt x="53" y="465"/>
                  </a:lnTo>
                  <a:lnTo>
                    <a:pt x="47" y="468"/>
                  </a:lnTo>
                  <a:lnTo>
                    <a:pt x="43" y="469"/>
                  </a:lnTo>
                  <a:lnTo>
                    <a:pt x="43" y="469"/>
                  </a:lnTo>
                  <a:lnTo>
                    <a:pt x="39" y="469"/>
                  </a:lnTo>
                  <a:lnTo>
                    <a:pt x="37" y="469"/>
                  </a:lnTo>
                  <a:lnTo>
                    <a:pt x="37" y="469"/>
                  </a:lnTo>
                  <a:lnTo>
                    <a:pt x="36" y="470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1" y="484"/>
                  </a:lnTo>
                  <a:lnTo>
                    <a:pt x="31" y="484"/>
                  </a:lnTo>
                  <a:lnTo>
                    <a:pt x="28" y="487"/>
                  </a:lnTo>
                  <a:lnTo>
                    <a:pt x="27" y="490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80"/>
                  </a:lnTo>
                  <a:lnTo>
                    <a:pt x="49" y="79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0" y="53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5" y="60"/>
                  </a:lnTo>
                  <a:lnTo>
                    <a:pt x="25" y="63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5"/>
                  </a:lnTo>
                  <a:lnTo>
                    <a:pt x="28" y="79"/>
                  </a:lnTo>
                  <a:lnTo>
                    <a:pt x="31" y="80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4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4" y="50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7" y="47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9" y="7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3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80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73" y="75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7" y="80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1" y="75"/>
                  </a:lnTo>
                  <a:lnTo>
                    <a:pt x="92" y="71"/>
                  </a:lnTo>
                  <a:close/>
                  <a:moveTo>
                    <a:pt x="106" y="85"/>
                  </a:moveTo>
                  <a:lnTo>
                    <a:pt x="106" y="76"/>
                  </a:lnTo>
                  <a:lnTo>
                    <a:pt x="106" y="76"/>
                  </a:lnTo>
                  <a:lnTo>
                    <a:pt x="104" y="75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4" y="60"/>
                  </a:lnTo>
                  <a:lnTo>
                    <a:pt x="106" y="58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3" y="48"/>
                  </a:lnTo>
                  <a:lnTo>
                    <a:pt x="101" y="47"/>
                  </a:lnTo>
                  <a:lnTo>
                    <a:pt x="98" y="4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7" y="77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76" y="86"/>
                  </a:lnTo>
                  <a:lnTo>
                    <a:pt x="68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6" y="85"/>
                  </a:lnTo>
                  <a:close/>
                  <a:moveTo>
                    <a:pt x="65" y="117"/>
                  </a:moveTo>
                  <a:lnTo>
                    <a:pt x="97" y="117"/>
                  </a:lnTo>
                  <a:lnTo>
                    <a:pt x="97" y="117"/>
                  </a:lnTo>
                  <a:lnTo>
                    <a:pt x="100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3" y="110"/>
                  </a:lnTo>
                  <a:lnTo>
                    <a:pt x="65" y="117"/>
                  </a:lnTo>
                  <a:close/>
                  <a:moveTo>
                    <a:pt x="97" y="123"/>
                  </a:moveTo>
                  <a:lnTo>
                    <a:pt x="65" y="123"/>
                  </a:lnTo>
                  <a:lnTo>
                    <a:pt x="65" y="164"/>
                  </a:lnTo>
                  <a:lnTo>
                    <a:pt x="93" y="166"/>
                  </a:lnTo>
                  <a:lnTo>
                    <a:pt x="102" y="158"/>
                  </a:lnTo>
                  <a:lnTo>
                    <a:pt x="97" y="123"/>
                  </a:lnTo>
                  <a:close/>
                  <a:moveTo>
                    <a:pt x="113" y="176"/>
                  </a:moveTo>
                  <a:lnTo>
                    <a:pt x="113" y="176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6" y="164"/>
                  </a:lnTo>
                  <a:lnTo>
                    <a:pt x="96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83"/>
                  </a:lnTo>
                  <a:lnTo>
                    <a:pt x="64" y="195"/>
                  </a:lnTo>
                  <a:lnTo>
                    <a:pt x="64" y="195"/>
                  </a:lnTo>
                  <a:lnTo>
                    <a:pt x="71" y="201"/>
                  </a:lnTo>
                  <a:lnTo>
                    <a:pt x="80" y="207"/>
                  </a:lnTo>
                  <a:lnTo>
                    <a:pt x="101" y="182"/>
                  </a:lnTo>
                  <a:lnTo>
                    <a:pt x="113" y="176"/>
                  </a:lnTo>
                  <a:close/>
                  <a:moveTo>
                    <a:pt x="106" y="185"/>
                  </a:moveTo>
                  <a:lnTo>
                    <a:pt x="87" y="210"/>
                  </a:lnTo>
                  <a:lnTo>
                    <a:pt x="118" y="223"/>
                  </a:lnTo>
                  <a:lnTo>
                    <a:pt x="118" y="223"/>
                  </a:lnTo>
                  <a:lnTo>
                    <a:pt x="132" y="215"/>
                  </a:lnTo>
                  <a:lnTo>
                    <a:pt x="145" y="206"/>
                  </a:lnTo>
                  <a:lnTo>
                    <a:pt x="160" y="196"/>
                  </a:lnTo>
                  <a:lnTo>
                    <a:pt x="117" y="180"/>
                  </a:lnTo>
                  <a:lnTo>
                    <a:pt x="106" y="185"/>
                  </a:lnTo>
                  <a:close/>
                  <a:moveTo>
                    <a:pt x="123" y="59"/>
                  </a:moveTo>
                  <a:lnTo>
                    <a:pt x="123" y="59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4"/>
                  </a:lnTo>
                  <a:lnTo>
                    <a:pt x="112" y="7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8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3" y="97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4" y="61"/>
                  </a:lnTo>
                  <a:lnTo>
                    <a:pt x="123" y="59"/>
                  </a:lnTo>
                  <a:close/>
                  <a:moveTo>
                    <a:pt x="155" y="80"/>
                  </a:moveTo>
                  <a:lnTo>
                    <a:pt x="178" y="55"/>
                  </a:lnTo>
                  <a:lnTo>
                    <a:pt x="178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0" y="54"/>
                  </a:lnTo>
                  <a:lnTo>
                    <a:pt x="136" y="52"/>
                  </a:lnTo>
                  <a:lnTo>
                    <a:pt x="132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2" y="71"/>
                  </a:lnTo>
                  <a:lnTo>
                    <a:pt x="129" y="75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5" y="83"/>
                  </a:lnTo>
                  <a:lnTo>
                    <a:pt x="145" y="80"/>
                  </a:lnTo>
                  <a:lnTo>
                    <a:pt x="145" y="80"/>
                  </a:lnTo>
                  <a:lnTo>
                    <a:pt x="155" y="80"/>
                  </a:lnTo>
                  <a:close/>
                  <a:moveTo>
                    <a:pt x="262" y="80"/>
                  </a:moveTo>
                  <a:lnTo>
                    <a:pt x="293" y="41"/>
                  </a:lnTo>
                  <a:lnTo>
                    <a:pt x="293" y="41"/>
                  </a:lnTo>
                  <a:lnTo>
                    <a:pt x="290" y="39"/>
                  </a:lnTo>
                  <a:lnTo>
                    <a:pt x="288" y="4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1" y="43"/>
                  </a:lnTo>
                  <a:lnTo>
                    <a:pt x="280" y="47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78" y="48"/>
                  </a:lnTo>
                  <a:lnTo>
                    <a:pt x="277" y="47"/>
                  </a:lnTo>
                  <a:lnTo>
                    <a:pt x="272" y="47"/>
                  </a:lnTo>
                  <a:lnTo>
                    <a:pt x="268" y="47"/>
                  </a:lnTo>
                  <a:lnTo>
                    <a:pt x="267" y="48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58"/>
                  </a:lnTo>
                  <a:lnTo>
                    <a:pt x="267" y="60"/>
                  </a:lnTo>
                  <a:lnTo>
                    <a:pt x="264" y="60"/>
                  </a:lnTo>
                  <a:lnTo>
                    <a:pt x="264" y="60"/>
                  </a:lnTo>
                  <a:lnTo>
                    <a:pt x="261" y="59"/>
                  </a:lnTo>
                  <a:lnTo>
                    <a:pt x="259" y="56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6" y="55"/>
                  </a:lnTo>
                  <a:lnTo>
                    <a:pt x="253" y="55"/>
                  </a:lnTo>
                  <a:lnTo>
                    <a:pt x="250" y="53"/>
                  </a:lnTo>
                  <a:lnTo>
                    <a:pt x="250" y="53"/>
                  </a:lnTo>
                  <a:lnTo>
                    <a:pt x="248" y="50"/>
                  </a:lnTo>
                  <a:lnTo>
                    <a:pt x="251" y="47"/>
                  </a:lnTo>
                  <a:lnTo>
                    <a:pt x="254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1"/>
                  </a:lnTo>
                  <a:lnTo>
                    <a:pt x="258" y="38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52" y="34"/>
                  </a:lnTo>
                  <a:lnTo>
                    <a:pt x="250" y="34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0" y="32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0" y="21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6"/>
                  </a:lnTo>
                  <a:lnTo>
                    <a:pt x="235" y="28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2" y="27"/>
                  </a:lnTo>
                  <a:lnTo>
                    <a:pt x="231" y="25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9" y="26"/>
                  </a:lnTo>
                  <a:lnTo>
                    <a:pt x="219" y="26"/>
                  </a:lnTo>
                  <a:lnTo>
                    <a:pt x="222" y="31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19" y="39"/>
                  </a:lnTo>
                  <a:lnTo>
                    <a:pt x="219" y="39"/>
                  </a:lnTo>
                  <a:lnTo>
                    <a:pt x="215" y="38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2"/>
                  </a:lnTo>
                  <a:lnTo>
                    <a:pt x="210" y="34"/>
                  </a:lnTo>
                  <a:lnTo>
                    <a:pt x="208" y="36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5" y="26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10" y="22"/>
                  </a:lnTo>
                  <a:lnTo>
                    <a:pt x="209" y="18"/>
                  </a:lnTo>
                  <a:lnTo>
                    <a:pt x="205" y="16"/>
                  </a:lnTo>
                  <a:lnTo>
                    <a:pt x="203" y="15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3" y="12"/>
                  </a:lnTo>
                  <a:lnTo>
                    <a:pt x="204" y="10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3" y="4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1" y="49"/>
                  </a:lnTo>
                  <a:lnTo>
                    <a:pt x="214" y="59"/>
                  </a:lnTo>
                  <a:lnTo>
                    <a:pt x="214" y="59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5" y="53"/>
                  </a:lnTo>
                  <a:lnTo>
                    <a:pt x="230" y="53"/>
                  </a:lnTo>
                  <a:lnTo>
                    <a:pt x="235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7" y="64"/>
                  </a:lnTo>
                  <a:lnTo>
                    <a:pt x="247" y="66"/>
                  </a:lnTo>
                  <a:lnTo>
                    <a:pt x="247" y="66"/>
                  </a:lnTo>
                  <a:lnTo>
                    <a:pt x="247" y="70"/>
                  </a:lnTo>
                  <a:lnTo>
                    <a:pt x="245" y="74"/>
                  </a:lnTo>
                  <a:lnTo>
                    <a:pt x="262" y="80"/>
                  </a:lnTo>
                  <a:close/>
                  <a:moveTo>
                    <a:pt x="375" y="74"/>
                  </a:moveTo>
                  <a:lnTo>
                    <a:pt x="395" y="65"/>
                  </a:lnTo>
                  <a:lnTo>
                    <a:pt x="375" y="56"/>
                  </a:lnTo>
                  <a:lnTo>
                    <a:pt x="375" y="56"/>
                  </a:lnTo>
                  <a:lnTo>
                    <a:pt x="342" y="56"/>
                  </a:lnTo>
                  <a:lnTo>
                    <a:pt x="289" y="55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375" y="74"/>
                  </a:lnTo>
                  <a:close/>
                  <a:moveTo>
                    <a:pt x="349" y="179"/>
                  </a:moveTo>
                  <a:lnTo>
                    <a:pt x="349" y="179"/>
                  </a:lnTo>
                  <a:lnTo>
                    <a:pt x="338" y="173"/>
                  </a:lnTo>
                  <a:lnTo>
                    <a:pt x="329" y="168"/>
                  </a:lnTo>
                  <a:lnTo>
                    <a:pt x="321" y="162"/>
                  </a:lnTo>
                  <a:lnTo>
                    <a:pt x="315" y="155"/>
                  </a:lnTo>
                  <a:lnTo>
                    <a:pt x="315" y="155"/>
                  </a:lnTo>
                  <a:lnTo>
                    <a:pt x="312" y="150"/>
                  </a:lnTo>
                  <a:lnTo>
                    <a:pt x="312" y="144"/>
                  </a:lnTo>
                  <a:lnTo>
                    <a:pt x="312" y="139"/>
                  </a:lnTo>
                  <a:lnTo>
                    <a:pt x="312" y="133"/>
                  </a:lnTo>
                  <a:lnTo>
                    <a:pt x="315" y="126"/>
                  </a:lnTo>
                  <a:lnTo>
                    <a:pt x="317" y="122"/>
                  </a:lnTo>
                  <a:lnTo>
                    <a:pt x="322" y="117"/>
                  </a:lnTo>
                  <a:lnTo>
                    <a:pt x="327" y="113"/>
                  </a:lnTo>
                  <a:lnTo>
                    <a:pt x="327" y="113"/>
                  </a:lnTo>
                  <a:lnTo>
                    <a:pt x="329" y="115"/>
                  </a:lnTo>
                  <a:lnTo>
                    <a:pt x="331" y="118"/>
                  </a:lnTo>
                  <a:lnTo>
                    <a:pt x="331" y="120"/>
                  </a:lnTo>
                  <a:lnTo>
                    <a:pt x="331" y="120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7" y="114"/>
                  </a:lnTo>
                  <a:lnTo>
                    <a:pt x="347" y="110"/>
                  </a:lnTo>
                  <a:lnTo>
                    <a:pt x="345" y="108"/>
                  </a:lnTo>
                  <a:lnTo>
                    <a:pt x="345" y="108"/>
                  </a:lnTo>
                  <a:lnTo>
                    <a:pt x="350" y="112"/>
                  </a:lnTo>
                  <a:lnTo>
                    <a:pt x="352" y="115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68" y="120"/>
                  </a:lnTo>
                  <a:lnTo>
                    <a:pt x="368" y="120"/>
                  </a:lnTo>
                  <a:lnTo>
                    <a:pt x="368" y="115"/>
                  </a:lnTo>
                  <a:lnTo>
                    <a:pt x="365" y="110"/>
                  </a:lnTo>
                  <a:lnTo>
                    <a:pt x="365" y="110"/>
                  </a:lnTo>
                  <a:lnTo>
                    <a:pt x="370" y="114"/>
                  </a:lnTo>
                  <a:lnTo>
                    <a:pt x="375" y="117"/>
                  </a:lnTo>
                  <a:lnTo>
                    <a:pt x="379" y="122"/>
                  </a:lnTo>
                  <a:lnTo>
                    <a:pt x="381" y="125"/>
                  </a:lnTo>
                  <a:lnTo>
                    <a:pt x="384" y="134"/>
                  </a:lnTo>
                  <a:lnTo>
                    <a:pt x="385" y="141"/>
                  </a:lnTo>
                  <a:lnTo>
                    <a:pt x="385" y="141"/>
                  </a:lnTo>
                  <a:lnTo>
                    <a:pt x="384" y="150"/>
                  </a:lnTo>
                  <a:lnTo>
                    <a:pt x="381" y="157"/>
                  </a:lnTo>
                  <a:lnTo>
                    <a:pt x="376" y="163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59" y="174"/>
                  </a:lnTo>
                  <a:lnTo>
                    <a:pt x="349" y="179"/>
                  </a:lnTo>
                  <a:close/>
                  <a:moveTo>
                    <a:pt x="334" y="284"/>
                  </a:moveTo>
                  <a:lnTo>
                    <a:pt x="334" y="284"/>
                  </a:lnTo>
                  <a:lnTo>
                    <a:pt x="333" y="282"/>
                  </a:lnTo>
                  <a:lnTo>
                    <a:pt x="333" y="282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34" y="284"/>
                  </a:lnTo>
                  <a:close/>
                  <a:moveTo>
                    <a:pt x="189" y="88"/>
                  </a:moveTo>
                  <a:lnTo>
                    <a:pt x="189" y="88"/>
                  </a:lnTo>
                  <a:lnTo>
                    <a:pt x="188" y="88"/>
                  </a:lnTo>
                  <a:lnTo>
                    <a:pt x="183" y="90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6" y="87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83" y="83"/>
                  </a:lnTo>
                  <a:lnTo>
                    <a:pt x="187" y="85"/>
                  </a:lnTo>
                  <a:lnTo>
                    <a:pt x="189" y="88"/>
                  </a:lnTo>
                  <a:close/>
                  <a:moveTo>
                    <a:pt x="406" y="243"/>
                  </a:moveTo>
                  <a:lnTo>
                    <a:pt x="406" y="243"/>
                  </a:lnTo>
                  <a:lnTo>
                    <a:pt x="412" y="244"/>
                  </a:lnTo>
                  <a:lnTo>
                    <a:pt x="417" y="243"/>
                  </a:lnTo>
                  <a:lnTo>
                    <a:pt x="417" y="243"/>
                  </a:lnTo>
                  <a:lnTo>
                    <a:pt x="415" y="236"/>
                  </a:lnTo>
                  <a:lnTo>
                    <a:pt x="414" y="225"/>
                  </a:lnTo>
                  <a:lnTo>
                    <a:pt x="414" y="225"/>
                  </a:lnTo>
                  <a:lnTo>
                    <a:pt x="411" y="225"/>
                  </a:lnTo>
                  <a:lnTo>
                    <a:pt x="407" y="225"/>
                  </a:lnTo>
                  <a:lnTo>
                    <a:pt x="403" y="223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6" y="215"/>
                  </a:lnTo>
                  <a:lnTo>
                    <a:pt x="396" y="215"/>
                  </a:lnTo>
                  <a:lnTo>
                    <a:pt x="388" y="205"/>
                  </a:lnTo>
                  <a:lnTo>
                    <a:pt x="380" y="198"/>
                  </a:lnTo>
                  <a:lnTo>
                    <a:pt x="371" y="191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76" y="179"/>
                  </a:lnTo>
                  <a:lnTo>
                    <a:pt x="385" y="172"/>
                  </a:lnTo>
                  <a:lnTo>
                    <a:pt x="391" y="166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6" y="156"/>
                  </a:lnTo>
                  <a:lnTo>
                    <a:pt x="398" y="149"/>
                  </a:lnTo>
                  <a:lnTo>
                    <a:pt x="398" y="141"/>
                  </a:lnTo>
                  <a:lnTo>
                    <a:pt x="398" y="133"/>
                  </a:lnTo>
                  <a:lnTo>
                    <a:pt x="396" y="124"/>
                  </a:lnTo>
                  <a:lnTo>
                    <a:pt x="392" y="115"/>
                  </a:lnTo>
                  <a:lnTo>
                    <a:pt x="386" y="108"/>
                  </a:lnTo>
                  <a:lnTo>
                    <a:pt x="381" y="104"/>
                  </a:lnTo>
                  <a:lnTo>
                    <a:pt x="376" y="101"/>
                  </a:lnTo>
                  <a:lnTo>
                    <a:pt x="376" y="101"/>
                  </a:lnTo>
                  <a:lnTo>
                    <a:pt x="369" y="97"/>
                  </a:lnTo>
                  <a:lnTo>
                    <a:pt x="360" y="95"/>
                  </a:lnTo>
                  <a:lnTo>
                    <a:pt x="353" y="93"/>
                  </a:lnTo>
                  <a:lnTo>
                    <a:pt x="345" y="93"/>
                  </a:lnTo>
                  <a:lnTo>
                    <a:pt x="333" y="96"/>
                  </a:lnTo>
                  <a:lnTo>
                    <a:pt x="323" y="98"/>
                  </a:lnTo>
                  <a:lnTo>
                    <a:pt x="323" y="98"/>
                  </a:lnTo>
                  <a:lnTo>
                    <a:pt x="317" y="102"/>
                  </a:lnTo>
                  <a:lnTo>
                    <a:pt x="311" y="107"/>
                  </a:lnTo>
                  <a:lnTo>
                    <a:pt x="306" y="112"/>
                  </a:lnTo>
                  <a:lnTo>
                    <a:pt x="302" y="118"/>
                  </a:lnTo>
                  <a:lnTo>
                    <a:pt x="300" y="125"/>
                  </a:lnTo>
                  <a:lnTo>
                    <a:pt x="297" y="133"/>
                  </a:lnTo>
                  <a:lnTo>
                    <a:pt x="297" y="140"/>
                  </a:lnTo>
                  <a:lnTo>
                    <a:pt x="297" y="150"/>
                  </a:lnTo>
                  <a:lnTo>
                    <a:pt x="297" y="150"/>
                  </a:lnTo>
                  <a:lnTo>
                    <a:pt x="300" y="156"/>
                  </a:lnTo>
                  <a:lnTo>
                    <a:pt x="302" y="162"/>
                  </a:lnTo>
                  <a:lnTo>
                    <a:pt x="306" y="168"/>
                  </a:lnTo>
                  <a:lnTo>
                    <a:pt x="310" y="172"/>
                  </a:lnTo>
                  <a:lnTo>
                    <a:pt x="321" y="179"/>
                  </a:lnTo>
                  <a:lnTo>
                    <a:pt x="333" y="187"/>
                  </a:lnTo>
                  <a:lnTo>
                    <a:pt x="333" y="187"/>
                  </a:lnTo>
                  <a:lnTo>
                    <a:pt x="323" y="191"/>
                  </a:lnTo>
                  <a:lnTo>
                    <a:pt x="316" y="199"/>
                  </a:lnTo>
                  <a:lnTo>
                    <a:pt x="313" y="203"/>
                  </a:lnTo>
                  <a:lnTo>
                    <a:pt x="312" y="207"/>
                  </a:lnTo>
                  <a:lnTo>
                    <a:pt x="311" y="212"/>
                  </a:lnTo>
                  <a:lnTo>
                    <a:pt x="310" y="218"/>
                  </a:lnTo>
                  <a:lnTo>
                    <a:pt x="310" y="218"/>
                  </a:lnTo>
                  <a:lnTo>
                    <a:pt x="311" y="226"/>
                  </a:lnTo>
                  <a:lnTo>
                    <a:pt x="313" y="234"/>
                  </a:lnTo>
                  <a:lnTo>
                    <a:pt x="315" y="244"/>
                  </a:lnTo>
                  <a:lnTo>
                    <a:pt x="315" y="250"/>
                  </a:lnTo>
                  <a:lnTo>
                    <a:pt x="313" y="257"/>
                  </a:lnTo>
                  <a:lnTo>
                    <a:pt x="313" y="257"/>
                  </a:lnTo>
                  <a:lnTo>
                    <a:pt x="315" y="257"/>
                  </a:lnTo>
                  <a:lnTo>
                    <a:pt x="320" y="255"/>
                  </a:lnTo>
                  <a:lnTo>
                    <a:pt x="326" y="250"/>
                  </a:lnTo>
                  <a:lnTo>
                    <a:pt x="326" y="250"/>
                  </a:lnTo>
                  <a:lnTo>
                    <a:pt x="328" y="243"/>
                  </a:lnTo>
                  <a:lnTo>
                    <a:pt x="329" y="23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32" y="231"/>
                  </a:lnTo>
                  <a:lnTo>
                    <a:pt x="333" y="237"/>
                  </a:lnTo>
                  <a:lnTo>
                    <a:pt x="333" y="242"/>
                  </a:lnTo>
                  <a:lnTo>
                    <a:pt x="332" y="247"/>
                  </a:lnTo>
                  <a:lnTo>
                    <a:pt x="332" y="247"/>
                  </a:lnTo>
                  <a:lnTo>
                    <a:pt x="337" y="244"/>
                  </a:lnTo>
                  <a:lnTo>
                    <a:pt x="339" y="242"/>
                  </a:lnTo>
                  <a:lnTo>
                    <a:pt x="342" y="239"/>
                  </a:lnTo>
                  <a:lnTo>
                    <a:pt x="342" y="239"/>
                  </a:lnTo>
                  <a:lnTo>
                    <a:pt x="343" y="231"/>
                  </a:lnTo>
                  <a:lnTo>
                    <a:pt x="343" y="222"/>
                  </a:lnTo>
                  <a:lnTo>
                    <a:pt x="340" y="216"/>
                  </a:lnTo>
                  <a:lnTo>
                    <a:pt x="339" y="211"/>
                  </a:lnTo>
                  <a:lnTo>
                    <a:pt x="339" y="211"/>
                  </a:lnTo>
                  <a:lnTo>
                    <a:pt x="338" y="206"/>
                  </a:lnTo>
                  <a:lnTo>
                    <a:pt x="339" y="201"/>
                  </a:lnTo>
                  <a:lnTo>
                    <a:pt x="343" y="196"/>
                  </a:lnTo>
                  <a:lnTo>
                    <a:pt x="347" y="194"/>
                  </a:lnTo>
                  <a:lnTo>
                    <a:pt x="347" y="194"/>
                  </a:lnTo>
                  <a:lnTo>
                    <a:pt x="359" y="200"/>
                  </a:lnTo>
                  <a:lnTo>
                    <a:pt x="359" y="200"/>
                  </a:lnTo>
                  <a:lnTo>
                    <a:pt x="364" y="204"/>
                  </a:lnTo>
                  <a:lnTo>
                    <a:pt x="371" y="210"/>
                  </a:lnTo>
                  <a:lnTo>
                    <a:pt x="379" y="218"/>
                  </a:lnTo>
                  <a:lnTo>
                    <a:pt x="382" y="223"/>
                  </a:lnTo>
                  <a:lnTo>
                    <a:pt x="385" y="230"/>
                  </a:lnTo>
                  <a:lnTo>
                    <a:pt x="385" y="230"/>
                  </a:lnTo>
                  <a:lnTo>
                    <a:pt x="388" y="237"/>
                  </a:lnTo>
                  <a:lnTo>
                    <a:pt x="390" y="244"/>
                  </a:lnTo>
                  <a:lnTo>
                    <a:pt x="390" y="250"/>
                  </a:lnTo>
                  <a:lnTo>
                    <a:pt x="390" y="257"/>
                  </a:lnTo>
                  <a:lnTo>
                    <a:pt x="387" y="265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0" y="276"/>
                  </a:lnTo>
                  <a:lnTo>
                    <a:pt x="375" y="282"/>
                  </a:lnTo>
                  <a:lnTo>
                    <a:pt x="368" y="286"/>
                  </a:lnTo>
                  <a:lnTo>
                    <a:pt x="359" y="287"/>
                  </a:lnTo>
                  <a:lnTo>
                    <a:pt x="359" y="287"/>
                  </a:lnTo>
                  <a:lnTo>
                    <a:pt x="358" y="287"/>
                  </a:lnTo>
                  <a:lnTo>
                    <a:pt x="358" y="287"/>
                  </a:lnTo>
                  <a:lnTo>
                    <a:pt x="348" y="287"/>
                  </a:lnTo>
                  <a:lnTo>
                    <a:pt x="348" y="287"/>
                  </a:lnTo>
                  <a:lnTo>
                    <a:pt x="339" y="285"/>
                  </a:lnTo>
                  <a:lnTo>
                    <a:pt x="339" y="285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25" y="279"/>
                  </a:lnTo>
                  <a:lnTo>
                    <a:pt x="313" y="271"/>
                  </a:lnTo>
                  <a:lnTo>
                    <a:pt x="301" y="263"/>
                  </a:lnTo>
                  <a:lnTo>
                    <a:pt x="289" y="250"/>
                  </a:lnTo>
                  <a:lnTo>
                    <a:pt x="289" y="250"/>
                  </a:lnTo>
                  <a:lnTo>
                    <a:pt x="273" y="231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8" y="220"/>
                  </a:lnTo>
                  <a:lnTo>
                    <a:pt x="273" y="220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80" y="209"/>
                  </a:lnTo>
                  <a:lnTo>
                    <a:pt x="280" y="198"/>
                  </a:lnTo>
                  <a:lnTo>
                    <a:pt x="280" y="19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77" y="188"/>
                  </a:lnTo>
                  <a:lnTo>
                    <a:pt x="268" y="185"/>
                  </a:lnTo>
                  <a:lnTo>
                    <a:pt x="264" y="184"/>
                  </a:lnTo>
                  <a:lnTo>
                    <a:pt x="259" y="182"/>
                  </a:lnTo>
                  <a:lnTo>
                    <a:pt x="256" y="179"/>
                  </a:lnTo>
                  <a:lnTo>
                    <a:pt x="253" y="176"/>
                  </a:lnTo>
                  <a:lnTo>
                    <a:pt x="253" y="176"/>
                  </a:lnTo>
                  <a:lnTo>
                    <a:pt x="257" y="177"/>
                  </a:lnTo>
                  <a:lnTo>
                    <a:pt x="261" y="178"/>
                  </a:lnTo>
                  <a:lnTo>
                    <a:pt x="266" y="179"/>
                  </a:lnTo>
                  <a:lnTo>
                    <a:pt x="266" y="179"/>
                  </a:lnTo>
                  <a:lnTo>
                    <a:pt x="277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3" y="167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83" y="147"/>
                  </a:lnTo>
                  <a:lnTo>
                    <a:pt x="283" y="147"/>
                  </a:lnTo>
                  <a:lnTo>
                    <a:pt x="275" y="147"/>
                  </a:lnTo>
                  <a:lnTo>
                    <a:pt x="267" y="146"/>
                  </a:lnTo>
                  <a:lnTo>
                    <a:pt x="267" y="146"/>
                  </a:lnTo>
                  <a:lnTo>
                    <a:pt x="258" y="142"/>
                  </a:lnTo>
                  <a:lnTo>
                    <a:pt x="254" y="140"/>
                  </a:lnTo>
                  <a:lnTo>
                    <a:pt x="252" y="136"/>
                  </a:lnTo>
                  <a:lnTo>
                    <a:pt x="252" y="136"/>
                  </a:lnTo>
                  <a:lnTo>
                    <a:pt x="256" y="137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72" y="140"/>
                  </a:lnTo>
                  <a:lnTo>
                    <a:pt x="278" y="139"/>
                  </a:lnTo>
                  <a:lnTo>
                    <a:pt x="283" y="139"/>
                  </a:lnTo>
                  <a:lnTo>
                    <a:pt x="284" y="137"/>
                  </a:lnTo>
                  <a:lnTo>
                    <a:pt x="284" y="137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5" y="113"/>
                  </a:lnTo>
                  <a:lnTo>
                    <a:pt x="285" y="107"/>
                  </a:lnTo>
                  <a:lnTo>
                    <a:pt x="285" y="107"/>
                  </a:lnTo>
                  <a:lnTo>
                    <a:pt x="281" y="107"/>
                  </a:lnTo>
                  <a:lnTo>
                    <a:pt x="274" y="106"/>
                  </a:lnTo>
                  <a:lnTo>
                    <a:pt x="266" y="102"/>
                  </a:lnTo>
                  <a:lnTo>
                    <a:pt x="262" y="99"/>
                  </a:lnTo>
                  <a:lnTo>
                    <a:pt x="257" y="96"/>
                  </a:lnTo>
                  <a:lnTo>
                    <a:pt x="257" y="96"/>
                  </a:lnTo>
                  <a:lnTo>
                    <a:pt x="256" y="93"/>
                  </a:lnTo>
                  <a:lnTo>
                    <a:pt x="256" y="91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7" y="74"/>
                  </a:lnTo>
                  <a:lnTo>
                    <a:pt x="240" y="70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61"/>
                  </a:lnTo>
                  <a:lnTo>
                    <a:pt x="231" y="60"/>
                  </a:lnTo>
                  <a:lnTo>
                    <a:pt x="226" y="60"/>
                  </a:lnTo>
                  <a:lnTo>
                    <a:pt x="226" y="60"/>
                  </a:lnTo>
                  <a:lnTo>
                    <a:pt x="221" y="61"/>
                  </a:lnTo>
                  <a:lnTo>
                    <a:pt x="219" y="64"/>
                  </a:lnTo>
                  <a:lnTo>
                    <a:pt x="215" y="68"/>
                  </a:lnTo>
                  <a:lnTo>
                    <a:pt x="188" y="55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5" y="79"/>
                  </a:lnTo>
                  <a:lnTo>
                    <a:pt x="165" y="81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5"/>
                  </a:lnTo>
                  <a:lnTo>
                    <a:pt x="163" y="86"/>
                  </a:lnTo>
                  <a:lnTo>
                    <a:pt x="163" y="86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1" y="104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49" y="109"/>
                  </a:lnTo>
                  <a:lnTo>
                    <a:pt x="149" y="112"/>
                  </a:lnTo>
                  <a:lnTo>
                    <a:pt x="151" y="117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5" y="123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71" y="114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81" y="108"/>
                  </a:lnTo>
                  <a:lnTo>
                    <a:pt x="186" y="108"/>
                  </a:lnTo>
                  <a:lnTo>
                    <a:pt x="186" y="108"/>
                  </a:lnTo>
                  <a:lnTo>
                    <a:pt x="191" y="108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7" y="114"/>
                  </a:lnTo>
                  <a:lnTo>
                    <a:pt x="198" y="119"/>
                  </a:lnTo>
                  <a:lnTo>
                    <a:pt x="198" y="124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2" y="124"/>
                  </a:lnTo>
                  <a:lnTo>
                    <a:pt x="186" y="123"/>
                  </a:lnTo>
                  <a:lnTo>
                    <a:pt x="178" y="123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62" y="128"/>
                  </a:lnTo>
                  <a:lnTo>
                    <a:pt x="148" y="133"/>
                  </a:lnTo>
                  <a:lnTo>
                    <a:pt x="148" y="133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8" y="131"/>
                  </a:lnTo>
                  <a:lnTo>
                    <a:pt x="136" y="129"/>
                  </a:lnTo>
                  <a:lnTo>
                    <a:pt x="136" y="129"/>
                  </a:lnTo>
                  <a:lnTo>
                    <a:pt x="136" y="125"/>
                  </a:lnTo>
                  <a:lnTo>
                    <a:pt x="136" y="123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4" y="123"/>
                  </a:lnTo>
                  <a:lnTo>
                    <a:pt x="130" y="125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28" y="134"/>
                  </a:lnTo>
                  <a:lnTo>
                    <a:pt x="129" y="139"/>
                  </a:lnTo>
                  <a:lnTo>
                    <a:pt x="132" y="141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40" y="144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30"/>
                  </a:lnTo>
                  <a:lnTo>
                    <a:pt x="177" y="129"/>
                  </a:lnTo>
                  <a:lnTo>
                    <a:pt x="182" y="130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192" y="135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2" y="140"/>
                  </a:lnTo>
                  <a:lnTo>
                    <a:pt x="189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6" y="141"/>
                  </a:lnTo>
                  <a:lnTo>
                    <a:pt x="172" y="139"/>
                  </a:lnTo>
                  <a:lnTo>
                    <a:pt x="171" y="136"/>
                  </a:lnTo>
                  <a:lnTo>
                    <a:pt x="171" y="136"/>
                  </a:lnTo>
                  <a:lnTo>
                    <a:pt x="168" y="141"/>
                  </a:lnTo>
                  <a:lnTo>
                    <a:pt x="168" y="141"/>
                  </a:lnTo>
                  <a:lnTo>
                    <a:pt x="167" y="144"/>
                  </a:lnTo>
                  <a:lnTo>
                    <a:pt x="167" y="146"/>
                  </a:lnTo>
                  <a:lnTo>
                    <a:pt x="168" y="147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66" y="151"/>
                  </a:lnTo>
                  <a:lnTo>
                    <a:pt x="165" y="153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52" y="161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73"/>
                  </a:lnTo>
                  <a:lnTo>
                    <a:pt x="152" y="173"/>
                  </a:lnTo>
                  <a:lnTo>
                    <a:pt x="156" y="180"/>
                  </a:lnTo>
                  <a:lnTo>
                    <a:pt x="159" y="185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6" y="188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1" y="179"/>
                  </a:lnTo>
                  <a:lnTo>
                    <a:pt x="184" y="174"/>
                  </a:lnTo>
                  <a:lnTo>
                    <a:pt x="184" y="174"/>
                  </a:lnTo>
                  <a:lnTo>
                    <a:pt x="179" y="185"/>
                  </a:lnTo>
                  <a:lnTo>
                    <a:pt x="176" y="191"/>
                  </a:lnTo>
                  <a:lnTo>
                    <a:pt x="171" y="196"/>
                  </a:lnTo>
                  <a:lnTo>
                    <a:pt x="167" y="200"/>
                  </a:lnTo>
                  <a:lnTo>
                    <a:pt x="167" y="200"/>
                  </a:lnTo>
                  <a:lnTo>
                    <a:pt x="151" y="211"/>
                  </a:lnTo>
                  <a:lnTo>
                    <a:pt x="129" y="223"/>
                  </a:lnTo>
                  <a:lnTo>
                    <a:pt x="116" y="231"/>
                  </a:lnTo>
                  <a:lnTo>
                    <a:pt x="103" y="236"/>
                  </a:lnTo>
                  <a:lnTo>
                    <a:pt x="90" y="241"/>
                  </a:lnTo>
                  <a:lnTo>
                    <a:pt x="76" y="243"/>
                  </a:lnTo>
                  <a:lnTo>
                    <a:pt x="76" y="243"/>
                  </a:lnTo>
                  <a:lnTo>
                    <a:pt x="73" y="242"/>
                  </a:lnTo>
                  <a:lnTo>
                    <a:pt x="68" y="241"/>
                  </a:lnTo>
                  <a:lnTo>
                    <a:pt x="59" y="234"/>
                  </a:lnTo>
                  <a:lnTo>
                    <a:pt x="50" y="228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4" y="222"/>
                  </a:lnTo>
                  <a:lnTo>
                    <a:pt x="42" y="221"/>
                  </a:lnTo>
                  <a:lnTo>
                    <a:pt x="39" y="222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28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6" y="231"/>
                  </a:lnTo>
                  <a:lnTo>
                    <a:pt x="16" y="231"/>
                  </a:lnTo>
                  <a:lnTo>
                    <a:pt x="16" y="232"/>
                  </a:lnTo>
                  <a:lnTo>
                    <a:pt x="20" y="232"/>
                  </a:lnTo>
                  <a:lnTo>
                    <a:pt x="23" y="231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0" y="233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9"/>
                  </a:lnTo>
                  <a:lnTo>
                    <a:pt x="30" y="242"/>
                  </a:lnTo>
                  <a:lnTo>
                    <a:pt x="36" y="244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9" y="250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41" y="250"/>
                  </a:lnTo>
                  <a:lnTo>
                    <a:pt x="34" y="248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0" y="243"/>
                  </a:lnTo>
                  <a:lnTo>
                    <a:pt x="16" y="243"/>
                  </a:lnTo>
                  <a:lnTo>
                    <a:pt x="15" y="245"/>
                  </a:lnTo>
                  <a:lnTo>
                    <a:pt x="14" y="248"/>
                  </a:lnTo>
                  <a:lnTo>
                    <a:pt x="14" y="248"/>
                  </a:lnTo>
                  <a:lnTo>
                    <a:pt x="12" y="249"/>
                  </a:lnTo>
                  <a:lnTo>
                    <a:pt x="11" y="249"/>
                  </a:lnTo>
                  <a:lnTo>
                    <a:pt x="7" y="252"/>
                  </a:lnTo>
                  <a:lnTo>
                    <a:pt x="5" y="253"/>
                  </a:lnTo>
                  <a:lnTo>
                    <a:pt x="2" y="257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65"/>
                  </a:lnTo>
                  <a:lnTo>
                    <a:pt x="6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9"/>
                  </a:lnTo>
                  <a:lnTo>
                    <a:pt x="12" y="259"/>
                  </a:lnTo>
                  <a:lnTo>
                    <a:pt x="15" y="264"/>
                  </a:lnTo>
                  <a:lnTo>
                    <a:pt x="18" y="266"/>
                  </a:lnTo>
                  <a:lnTo>
                    <a:pt x="23" y="266"/>
                  </a:lnTo>
                  <a:lnTo>
                    <a:pt x="28" y="266"/>
                  </a:lnTo>
                  <a:lnTo>
                    <a:pt x="39" y="265"/>
                  </a:lnTo>
                  <a:lnTo>
                    <a:pt x="44" y="265"/>
                  </a:lnTo>
                  <a:lnTo>
                    <a:pt x="47" y="265"/>
                  </a:lnTo>
                  <a:lnTo>
                    <a:pt x="47" y="265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4" y="268"/>
                  </a:lnTo>
                  <a:lnTo>
                    <a:pt x="36" y="269"/>
                  </a:lnTo>
                  <a:lnTo>
                    <a:pt x="31" y="270"/>
                  </a:lnTo>
                  <a:lnTo>
                    <a:pt x="26" y="272"/>
                  </a:lnTo>
                  <a:lnTo>
                    <a:pt x="25" y="274"/>
                  </a:lnTo>
                  <a:lnTo>
                    <a:pt x="23" y="276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2" y="280"/>
                  </a:lnTo>
                  <a:lnTo>
                    <a:pt x="20" y="285"/>
                  </a:lnTo>
                  <a:lnTo>
                    <a:pt x="18" y="287"/>
                  </a:lnTo>
                  <a:lnTo>
                    <a:pt x="18" y="291"/>
                  </a:lnTo>
                  <a:lnTo>
                    <a:pt x="20" y="295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25" y="292"/>
                  </a:lnTo>
                  <a:lnTo>
                    <a:pt x="27" y="288"/>
                  </a:lnTo>
                  <a:lnTo>
                    <a:pt x="28" y="287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6" y="287"/>
                  </a:lnTo>
                  <a:lnTo>
                    <a:pt x="39" y="290"/>
                  </a:lnTo>
                  <a:lnTo>
                    <a:pt x="43" y="290"/>
                  </a:lnTo>
                  <a:lnTo>
                    <a:pt x="48" y="287"/>
                  </a:lnTo>
                  <a:lnTo>
                    <a:pt x="48" y="287"/>
                  </a:lnTo>
                  <a:lnTo>
                    <a:pt x="53" y="284"/>
                  </a:lnTo>
                  <a:lnTo>
                    <a:pt x="57" y="281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66" y="285"/>
                  </a:lnTo>
                  <a:lnTo>
                    <a:pt x="69" y="286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69" y="291"/>
                  </a:lnTo>
                  <a:lnTo>
                    <a:pt x="66" y="295"/>
                  </a:lnTo>
                  <a:lnTo>
                    <a:pt x="64" y="297"/>
                  </a:lnTo>
                  <a:lnTo>
                    <a:pt x="64" y="297"/>
                  </a:lnTo>
                  <a:lnTo>
                    <a:pt x="65" y="297"/>
                  </a:lnTo>
                  <a:lnTo>
                    <a:pt x="69" y="297"/>
                  </a:lnTo>
                  <a:lnTo>
                    <a:pt x="73" y="296"/>
                  </a:lnTo>
                  <a:lnTo>
                    <a:pt x="75" y="293"/>
                  </a:lnTo>
                  <a:lnTo>
                    <a:pt x="77" y="290"/>
                  </a:lnTo>
                  <a:lnTo>
                    <a:pt x="77" y="290"/>
                  </a:lnTo>
                  <a:lnTo>
                    <a:pt x="79" y="288"/>
                  </a:lnTo>
                  <a:lnTo>
                    <a:pt x="80" y="288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6" y="287"/>
                  </a:lnTo>
                  <a:lnTo>
                    <a:pt x="87" y="286"/>
                  </a:lnTo>
                  <a:lnTo>
                    <a:pt x="87" y="282"/>
                  </a:lnTo>
                  <a:lnTo>
                    <a:pt x="87" y="279"/>
                  </a:lnTo>
                  <a:lnTo>
                    <a:pt x="87" y="276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93" y="271"/>
                  </a:lnTo>
                  <a:lnTo>
                    <a:pt x="98" y="268"/>
                  </a:lnTo>
                  <a:lnTo>
                    <a:pt x="109" y="263"/>
                  </a:lnTo>
                  <a:lnTo>
                    <a:pt x="109" y="263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1" y="279"/>
                  </a:lnTo>
                  <a:lnTo>
                    <a:pt x="138" y="271"/>
                  </a:lnTo>
                  <a:lnTo>
                    <a:pt x="138" y="271"/>
                  </a:lnTo>
                  <a:lnTo>
                    <a:pt x="136" y="265"/>
                  </a:lnTo>
                  <a:lnTo>
                    <a:pt x="138" y="260"/>
                  </a:lnTo>
                  <a:lnTo>
                    <a:pt x="141" y="254"/>
                  </a:lnTo>
                  <a:lnTo>
                    <a:pt x="145" y="248"/>
                  </a:lnTo>
                  <a:lnTo>
                    <a:pt x="145" y="248"/>
                  </a:lnTo>
                  <a:lnTo>
                    <a:pt x="145" y="250"/>
                  </a:lnTo>
                  <a:lnTo>
                    <a:pt x="144" y="257"/>
                  </a:lnTo>
                  <a:lnTo>
                    <a:pt x="144" y="264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3" y="245"/>
                  </a:lnTo>
                  <a:lnTo>
                    <a:pt x="173" y="245"/>
                  </a:lnTo>
                  <a:lnTo>
                    <a:pt x="176" y="255"/>
                  </a:lnTo>
                  <a:lnTo>
                    <a:pt x="181" y="264"/>
                  </a:lnTo>
                  <a:lnTo>
                    <a:pt x="187" y="271"/>
                  </a:lnTo>
                  <a:lnTo>
                    <a:pt x="191" y="274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9" y="282"/>
                  </a:lnTo>
                  <a:lnTo>
                    <a:pt x="225" y="287"/>
                  </a:lnTo>
                  <a:lnTo>
                    <a:pt x="263" y="298"/>
                  </a:lnTo>
                  <a:lnTo>
                    <a:pt x="263" y="298"/>
                  </a:lnTo>
                  <a:lnTo>
                    <a:pt x="274" y="302"/>
                  </a:lnTo>
                  <a:lnTo>
                    <a:pt x="283" y="306"/>
                  </a:lnTo>
                  <a:lnTo>
                    <a:pt x="283" y="306"/>
                  </a:lnTo>
                  <a:lnTo>
                    <a:pt x="285" y="307"/>
                  </a:lnTo>
                  <a:lnTo>
                    <a:pt x="285" y="308"/>
                  </a:lnTo>
                  <a:lnTo>
                    <a:pt x="284" y="312"/>
                  </a:lnTo>
                  <a:lnTo>
                    <a:pt x="280" y="314"/>
                  </a:lnTo>
                  <a:lnTo>
                    <a:pt x="280" y="314"/>
                  </a:lnTo>
                  <a:lnTo>
                    <a:pt x="285" y="318"/>
                  </a:lnTo>
                  <a:lnTo>
                    <a:pt x="295" y="324"/>
                  </a:lnTo>
                  <a:lnTo>
                    <a:pt x="295" y="324"/>
                  </a:lnTo>
                  <a:lnTo>
                    <a:pt x="301" y="330"/>
                  </a:lnTo>
                  <a:lnTo>
                    <a:pt x="305" y="338"/>
                  </a:lnTo>
                  <a:lnTo>
                    <a:pt x="309" y="347"/>
                  </a:lnTo>
                  <a:lnTo>
                    <a:pt x="311" y="357"/>
                  </a:lnTo>
                  <a:lnTo>
                    <a:pt x="311" y="357"/>
                  </a:lnTo>
                  <a:lnTo>
                    <a:pt x="313" y="366"/>
                  </a:lnTo>
                  <a:lnTo>
                    <a:pt x="313" y="374"/>
                  </a:lnTo>
                  <a:lnTo>
                    <a:pt x="313" y="382"/>
                  </a:lnTo>
                  <a:lnTo>
                    <a:pt x="313" y="385"/>
                  </a:lnTo>
                  <a:lnTo>
                    <a:pt x="312" y="387"/>
                  </a:lnTo>
                  <a:lnTo>
                    <a:pt x="312" y="387"/>
                  </a:lnTo>
                  <a:lnTo>
                    <a:pt x="310" y="389"/>
                  </a:lnTo>
                  <a:lnTo>
                    <a:pt x="307" y="390"/>
                  </a:lnTo>
                  <a:lnTo>
                    <a:pt x="304" y="392"/>
                  </a:lnTo>
                  <a:lnTo>
                    <a:pt x="296" y="394"/>
                  </a:lnTo>
                  <a:lnTo>
                    <a:pt x="299" y="404"/>
                  </a:lnTo>
                  <a:lnTo>
                    <a:pt x="299" y="404"/>
                  </a:lnTo>
                  <a:lnTo>
                    <a:pt x="304" y="404"/>
                  </a:lnTo>
                  <a:lnTo>
                    <a:pt x="309" y="403"/>
                  </a:lnTo>
                  <a:lnTo>
                    <a:pt x="313" y="401"/>
                  </a:lnTo>
                  <a:lnTo>
                    <a:pt x="313" y="401"/>
                  </a:lnTo>
                  <a:lnTo>
                    <a:pt x="312" y="403"/>
                  </a:lnTo>
                  <a:lnTo>
                    <a:pt x="312" y="403"/>
                  </a:lnTo>
                  <a:lnTo>
                    <a:pt x="309" y="409"/>
                  </a:lnTo>
                  <a:lnTo>
                    <a:pt x="307" y="414"/>
                  </a:lnTo>
                  <a:lnTo>
                    <a:pt x="318" y="421"/>
                  </a:lnTo>
                  <a:lnTo>
                    <a:pt x="318" y="421"/>
                  </a:lnTo>
                  <a:lnTo>
                    <a:pt x="323" y="409"/>
                  </a:lnTo>
                  <a:lnTo>
                    <a:pt x="326" y="405"/>
                  </a:lnTo>
                  <a:lnTo>
                    <a:pt x="328" y="403"/>
                  </a:lnTo>
                  <a:lnTo>
                    <a:pt x="328" y="403"/>
                  </a:lnTo>
                  <a:lnTo>
                    <a:pt x="331" y="403"/>
                  </a:lnTo>
                  <a:lnTo>
                    <a:pt x="334" y="404"/>
                  </a:lnTo>
                  <a:lnTo>
                    <a:pt x="339" y="406"/>
                  </a:lnTo>
                  <a:lnTo>
                    <a:pt x="344" y="409"/>
                  </a:lnTo>
                  <a:lnTo>
                    <a:pt x="350" y="414"/>
                  </a:lnTo>
                  <a:lnTo>
                    <a:pt x="355" y="420"/>
                  </a:lnTo>
                  <a:lnTo>
                    <a:pt x="360" y="426"/>
                  </a:lnTo>
                  <a:lnTo>
                    <a:pt x="364" y="433"/>
                  </a:lnTo>
                  <a:lnTo>
                    <a:pt x="364" y="433"/>
                  </a:lnTo>
                  <a:lnTo>
                    <a:pt x="365" y="439"/>
                  </a:lnTo>
                  <a:lnTo>
                    <a:pt x="366" y="446"/>
                  </a:lnTo>
                  <a:lnTo>
                    <a:pt x="366" y="452"/>
                  </a:lnTo>
                  <a:lnTo>
                    <a:pt x="365" y="459"/>
                  </a:lnTo>
                  <a:lnTo>
                    <a:pt x="364" y="465"/>
                  </a:lnTo>
                  <a:lnTo>
                    <a:pt x="361" y="470"/>
                  </a:lnTo>
                  <a:lnTo>
                    <a:pt x="358" y="474"/>
                  </a:lnTo>
                  <a:lnTo>
                    <a:pt x="354" y="476"/>
                  </a:lnTo>
                  <a:lnTo>
                    <a:pt x="354" y="476"/>
                  </a:lnTo>
                  <a:lnTo>
                    <a:pt x="350" y="476"/>
                  </a:lnTo>
                  <a:lnTo>
                    <a:pt x="348" y="475"/>
                  </a:lnTo>
                  <a:lnTo>
                    <a:pt x="339" y="471"/>
                  </a:lnTo>
                  <a:lnTo>
                    <a:pt x="332" y="468"/>
                  </a:lnTo>
                  <a:lnTo>
                    <a:pt x="329" y="468"/>
                  </a:lnTo>
                  <a:lnTo>
                    <a:pt x="327" y="470"/>
                  </a:lnTo>
                  <a:lnTo>
                    <a:pt x="327" y="470"/>
                  </a:lnTo>
                  <a:lnTo>
                    <a:pt x="326" y="471"/>
                  </a:lnTo>
                  <a:lnTo>
                    <a:pt x="322" y="474"/>
                  </a:lnTo>
                  <a:lnTo>
                    <a:pt x="316" y="477"/>
                  </a:lnTo>
                  <a:lnTo>
                    <a:pt x="313" y="480"/>
                  </a:lnTo>
                  <a:lnTo>
                    <a:pt x="311" y="484"/>
                  </a:lnTo>
                  <a:lnTo>
                    <a:pt x="311" y="488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8" y="488"/>
                  </a:lnTo>
                  <a:lnTo>
                    <a:pt x="321" y="486"/>
                  </a:lnTo>
                  <a:lnTo>
                    <a:pt x="323" y="486"/>
                  </a:lnTo>
                  <a:lnTo>
                    <a:pt x="323" y="486"/>
                  </a:lnTo>
                  <a:lnTo>
                    <a:pt x="325" y="487"/>
                  </a:lnTo>
                  <a:lnTo>
                    <a:pt x="325" y="488"/>
                  </a:lnTo>
                  <a:lnTo>
                    <a:pt x="327" y="491"/>
                  </a:lnTo>
                  <a:lnTo>
                    <a:pt x="327" y="491"/>
                  </a:lnTo>
                  <a:lnTo>
                    <a:pt x="328" y="492"/>
                  </a:lnTo>
                  <a:lnTo>
                    <a:pt x="331" y="492"/>
                  </a:lnTo>
                  <a:lnTo>
                    <a:pt x="338" y="492"/>
                  </a:lnTo>
                  <a:lnTo>
                    <a:pt x="344" y="491"/>
                  </a:lnTo>
                  <a:lnTo>
                    <a:pt x="347" y="491"/>
                  </a:lnTo>
                  <a:lnTo>
                    <a:pt x="348" y="492"/>
                  </a:lnTo>
                  <a:lnTo>
                    <a:pt x="348" y="492"/>
                  </a:lnTo>
                  <a:lnTo>
                    <a:pt x="348" y="493"/>
                  </a:lnTo>
                  <a:lnTo>
                    <a:pt x="347" y="493"/>
                  </a:lnTo>
                  <a:lnTo>
                    <a:pt x="343" y="493"/>
                  </a:lnTo>
                  <a:lnTo>
                    <a:pt x="343" y="493"/>
                  </a:lnTo>
                  <a:lnTo>
                    <a:pt x="331" y="496"/>
                  </a:lnTo>
                  <a:lnTo>
                    <a:pt x="326" y="498"/>
                  </a:lnTo>
                  <a:lnTo>
                    <a:pt x="322" y="501"/>
                  </a:lnTo>
                  <a:lnTo>
                    <a:pt x="322" y="501"/>
                  </a:lnTo>
                  <a:lnTo>
                    <a:pt x="322" y="502"/>
                  </a:lnTo>
                  <a:lnTo>
                    <a:pt x="322" y="504"/>
                  </a:lnTo>
                  <a:lnTo>
                    <a:pt x="322" y="504"/>
                  </a:lnTo>
                  <a:lnTo>
                    <a:pt x="320" y="508"/>
                  </a:lnTo>
                  <a:lnTo>
                    <a:pt x="316" y="511"/>
                  </a:lnTo>
                  <a:lnTo>
                    <a:pt x="313" y="514"/>
                  </a:lnTo>
                  <a:lnTo>
                    <a:pt x="312" y="518"/>
                  </a:lnTo>
                  <a:lnTo>
                    <a:pt x="312" y="522"/>
                  </a:lnTo>
                  <a:lnTo>
                    <a:pt x="312" y="522"/>
                  </a:lnTo>
                  <a:lnTo>
                    <a:pt x="313" y="527"/>
                  </a:lnTo>
                  <a:lnTo>
                    <a:pt x="316" y="529"/>
                  </a:lnTo>
                  <a:lnTo>
                    <a:pt x="320" y="533"/>
                  </a:lnTo>
                  <a:lnTo>
                    <a:pt x="320" y="533"/>
                  </a:lnTo>
                  <a:lnTo>
                    <a:pt x="320" y="530"/>
                  </a:lnTo>
                  <a:lnTo>
                    <a:pt x="321" y="527"/>
                  </a:lnTo>
                  <a:lnTo>
                    <a:pt x="322" y="522"/>
                  </a:lnTo>
                  <a:lnTo>
                    <a:pt x="322" y="519"/>
                  </a:lnTo>
                  <a:lnTo>
                    <a:pt x="325" y="519"/>
                  </a:lnTo>
                  <a:lnTo>
                    <a:pt x="325" y="519"/>
                  </a:lnTo>
                  <a:lnTo>
                    <a:pt x="326" y="519"/>
                  </a:lnTo>
                  <a:lnTo>
                    <a:pt x="328" y="520"/>
                  </a:lnTo>
                  <a:lnTo>
                    <a:pt x="329" y="523"/>
                  </a:lnTo>
                  <a:lnTo>
                    <a:pt x="332" y="523"/>
                  </a:lnTo>
                  <a:lnTo>
                    <a:pt x="332" y="523"/>
                  </a:lnTo>
                  <a:lnTo>
                    <a:pt x="334" y="523"/>
                  </a:lnTo>
                  <a:lnTo>
                    <a:pt x="338" y="520"/>
                  </a:lnTo>
                  <a:lnTo>
                    <a:pt x="345" y="513"/>
                  </a:lnTo>
                  <a:lnTo>
                    <a:pt x="353" y="507"/>
                  </a:lnTo>
                  <a:lnTo>
                    <a:pt x="355" y="504"/>
                  </a:lnTo>
                  <a:lnTo>
                    <a:pt x="358" y="504"/>
                  </a:lnTo>
                  <a:lnTo>
                    <a:pt x="358" y="504"/>
                  </a:lnTo>
                  <a:lnTo>
                    <a:pt x="359" y="506"/>
                  </a:lnTo>
                  <a:lnTo>
                    <a:pt x="358" y="507"/>
                  </a:lnTo>
                  <a:lnTo>
                    <a:pt x="353" y="511"/>
                  </a:lnTo>
                  <a:lnTo>
                    <a:pt x="348" y="515"/>
                  </a:lnTo>
                  <a:lnTo>
                    <a:pt x="345" y="518"/>
                  </a:lnTo>
                  <a:lnTo>
                    <a:pt x="344" y="522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8"/>
                  </a:lnTo>
                  <a:lnTo>
                    <a:pt x="349" y="530"/>
                  </a:lnTo>
                  <a:lnTo>
                    <a:pt x="350" y="533"/>
                  </a:lnTo>
                  <a:lnTo>
                    <a:pt x="350" y="533"/>
                  </a:lnTo>
                  <a:lnTo>
                    <a:pt x="352" y="535"/>
                  </a:lnTo>
                  <a:lnTo>
                    <a:pt x="354" y="539"/>
                  </a:lnTo>
                  <a:lnTo>
                    <a:pt x="356" y="541"/>
                  </a:lnTo>
                  <a:lnTo>
                    <a:pt x="360" y="542"/>
                  </a:lnTo>
                  <a:lnTo>
                    <a:pt x="368" y="545"/>
                  </a:lnTo>
                  <a:lnTo>
                    <a:pt x="371" y="545"/>
                  </a:lnTo>
                  <a:lnTo>
                    <a:pt x="371" y="545"/>
                  </a:lnTo>
                  <a:lnTo>
                    <a:pt x="370" y="542"/>
                  </a:lnTo>
                  <a:lnTo>
                    <a:pt x="366" y="539"/>
                  </a:lnTo>
                  <a:lnTo>
                    <a:pt x="363" y="534"/>
                  </a:lnTo>
                  <a:lnTo>
                    <a:pt x="363" y="533"/>
                  </a:lnTo>
                  <a:lnTo>
                    <a:pt x="363" y="530"/>
                  </a:lnTo>
                  <a:lnTo>
                    <a:pt x="363" y="530"/>
                  </a:lnTo>
                  <a:lnTo>
                    <a:pt x="364" y="529"/>
                  </a:lnTo>
                  <a:lnTo>
                    <a:pt x="366" y="530"/>
                  </a:lnTo>
                  <a:lnTo>
                    <a:pt x="369" y="530"/>
                  </a:lnTo>
                  <a:lnTo>
                    <a:pt x="371" y="529"/>
                  </a:lnTo>
                  <a:lnTo>
                    <a:pt x="371" y="529"/>
                  </a:lnTo>
                  <a:lnTo>
                    <a:pt x="371" y="527"/>
                  </a:lnTo>
                  <a:lnTo>
                    <a:pt x="371" y="519"/>
                  </a:lnTo>
                  <a:lnTo>
                    <a:pt x="371" y="515"/>
                  </a:lnTo>
                  <a:lnTo>
                    <a:pt x="372" y="511"/>
                  </a:lnTo>
                  <a:lnTo>
                    <a:pt x="376" y="506"/>
                  </a:lnTo>
                  <a:lnTo>
                    <a:pt x="381" y="500"/>
                  </a:lnTo>
                  <a:lnTo>
                    <a:pt x="381" y="500"/>
                  </a:lnTo>
                  <a:lnTo>
                    <a:pt x="384" y="503"/>
                  </a:lnTo>
                  <a:lnTo>
                    <a:pt x="386" y="504"/>
                  </a:lnTo>
                  <a:lnTo>
                    <a:pt x="391" y="506"/>
                  </a:lnTo>
                  <a:lnTo>
                    <a:pt x="391" y="506"/>
                  </a:lnTo>
                  <a:lnTo>
                    <a:pt x="392" y="507"/>
                  </a:lnTo>
                  <a:lnTo>
                    <a:pt x="393" y="508"/>
                  </a:lnTo>
                  <a:lnTo>
                    <a:pt x="393" y="513"/>
                  </a:lnTo>
                  <a:lnTo>
                    <a:pt x="393" y="519"/>
                  </a:lnTo>
                  <a:lnTo>
                    <a:pt x="393" y="519"/>
                  </a:lnTo>
                  <a:lnTo>
                    <a:pt x="395" y="518"/>
                  </a:lnTo>
                  <a:lnTo>
                    <a:pt x="397" y="514"/>
                  </a:lnTo>
                  <a:lnTo>
                    <a:pt x="399" y="508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402" y="500"/>
                  </a:lnTo>
                  <a:lnTo>
                    <a:pt x="404" y="495"/>
                  </a:lnTo>
                  <a:lnTo>
                    <a:pt x="404" y="495"/>
                  </a:lnTo>
                  <a:lnTo>
                    <a:pt x="406" y="492"/>
                  </a:lnTo>
                  <a:lnTo>
                    <a:pt x="404" y="491"/>
                  </a:lnTo>
                  <a:lnTo>
                    <a:pt x="401" y="487"/>
                  </a:lnTo>
                  <a:lnTo>
                    <a:pt x="399" y="485"/>
                  </a:lnTo>
                  <a:lnTo>
                    <a:pt x="398" y="481"/>
                  </a:lnTo>
                  <a:lnTo>
                    <a:pt x="397" y="475"/>
                  </a:lnTo>
                  <a:lnTo>
                    <a:pt x="397" y="468"/>
                  </a:lnTo>
                  <a:lnTo>
                    <a:pt x="397" y="468"/>
                  </a:lnTo>
                  <a:lnTo>
                    <a:pt x="397" y="465"/>
                  </a:lnTo>
                  <a:lnTo>
                    <a:pt x="396" y="464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0" y="458"/>
                  </a:lnTo>
                  <a:lnTo>
                    <a:pt x="390" y="457"/>
                  </a:lnTo>
                  <a:lnTo>
                    <a:pt x="391" y="457"/>
                  </a:lnTo>
                  <a:lnTo>
                    <a:pt x="391" y="457"/>
                  </a:lnTo>
                  <a:lnTo>
                    <a:pt x="396" y="458"/>
                  </a:lnTo>
                  <a:lnTo>
                    <a:pt x="401" y="458"/>
                  </a:lnTo>
                  <a:lnTo>
                    <a:pt x="406" y="457"/>
                  </a:lnTo>
                  <a:lnTo>
                    <a:pt x="406" y="457"/>
                  </a:lnTo>
                  <a:lnTo>
                    <a:pt x="406" y="442"/>
                  </a:lnTo>
                  <a:lnTo>
                    <a:pt x="407" y="434"/>
                  </a:lnTo>
                  <a:lnTo>
                    <a:pt x="406" y="431"/>
                  </a:lnTo>
                  <a:lnTo>
                    <a:pt x="406" y="431"/>
                  </a:lnTo>
                  <a:lnTo>
                    <a:pt x="401" y="431"/>
                  </a:lnTo>
                  <a:lnTo>
                    <a:pt x="396" y="430"/>
                  </a:lnTo>
                  <a:lnTo>
                    <a:pt x="393" y="428"/>
                  </a:lnTo>
                  <a:lnTo>
                    <a:pt x="391" y="426"/>
                  </a:lnTo>
                  <a:lnTo>
                    <a:pt x="391" y="426"/>
                  </a:lnTo>
                  <a:lnTo>
                    <a:pt x="395" y="426"/>
                  </a:lnTo>
                  <a:lnTo>
                    <a:pt x="399" y="426"/>
                  </a:lnTo>
                  <a:lnTo>
                    <a:pt x="403" y="426"/>
                  </a:lnTo>
                  <a:lnTo>
                    <a:pt x="406" y="423"/>
                  </a:lnTo>
                  <a:lnTo>
                    <a:pt x="406" y="423"/>
                  </a:lnTo>
                  <a:lnTo>
                    <a:pt x="406" y="411"/>
                  </a:lnTo>
                  <a:lnTo>
                    <a:pt x="404" y="403"/>
                  </a:lnTo>
                  <a:lnTo>
                    <a:pt x="404" y="400"/>
                  </a:lnTo>
                  <a:lnTo>
                    <a:pt x="403" y="399"/>
                  </a:lnTo>
                  <a:lnTo>
                    <a:pt x="403" y="399"/>
                  </a:lnTo>
                  <a:lnTo>
                    <a:pt x="398" y="400"/>
                  </a:lnTo>
                  <a:lnTo>
                    <a:pt x="395" y="400"/>
                  </a:lnTo>
                  <a:lnTo>
                    <a:pt x="391" y="399"/>
                  </a:lnTo>
                  <a:lnTo>
                    <a:pt x="387" y="398"/>
                  </a:lnTo>
                  <a:lnTo>
                    <a:pt x="387" y="398"/>
                  </a:lnTo>
                  <a:lnTo>
                    <a:pt x="386" y="396"/>
                  </a:lnTo>
                  <a:lnTo>
                    <a:pt x="385" y="394"/>
                  </a:lnTo>
                  <a:lnTo>
                    <a:pt x="385" y="390"/>
                  </a:lnTo>
                  <a:lnTo>
                    <a:pt x="384" y="388"/>
                  </a:lnTo>
                  <a:lnTo>
                    <a:pt x="384" y="387"/>
                  </a:lnTo>
                  <a:lnTo>
                    <a:pt x="382" y="385"/>
                  </a:lnTo>
                  <a:lnTo>
                    <a:pt x="382" y="385"/>
                  </a:lnTo>
                  <a:lnTo>
                    <a:pt x="375" y="383"/>
                  </a:lnTo>
                  <a:lnTo>
                    <a:pt x="368" y="379"/>
                  </a:lnTo>
                  <a:lnTo>
                    <a:pt x="364" y="376"/>
                  </a:lnTo>
                  <a:lnTo>
                    <a:pt x="360" y="373"/>
                  </a:lnTo>
                  <a:lnTo>
                    <a:pt x="360" y="373"/>
                  </a:lnTo>
                  <a:lnTo>
                    <a:pt x="358" y="369"/>
                  </a:lnTo>
                  <a:lnTo>
                    <a:pt x="358" y="366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64" y="366"/>
                  </a:lnTo>
                  <a:lnTo>
                    <a:pt x="366" y="366"/>
                  </a:lnTo>
                  <a:lnTo>
                    <a:pt x="370" y="365"/>
                  </a:lnTo>
                  <a:lnTo>
                    <a:pt x="371" y="345"/>
                  </a:lnTo>
                  <a:lnTo>
                    <a:pt x="371" y="345"/>
                  </a:lnTo>
                  <a:lnTo>
                    <a:pt x="369" y="345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1" y="341"/>
                  </a:lnTo>
                  <a:lnTo>
                    <a:pt x="359" y="339"/>
                  </a:lnTo>
                  <a:lnTo>
                    <a:pt x="358" y="336"/>
                  </a:lnTo>
                  <a:lnTo>
                    <a:pt x="358" y="336"/>
                  </a:lnTo>
                  <a:lnTo>
                    <a:pt x="360" y="338"/>
                  </a:lnTo>
                  <a:lnTo>
                    <a:pt x="365" y="339"/>
                  </a:lnTo>
                  <a:lnTo>
                    <a:pt x="365" y="339"/>
                  </a:lnTo>
                  <a:lnTo>
                    <a:pt x="370" y="339"/>
                  </a:lnTo>
                  <a:lnTo>
                    <a:pt x="372" y="338"/>
                  </a:lnTo>
                  <a:lnTo>
                    <a:pt x="375" y="315"/>
                  </a:lnTo>
                  <a:lnTo>
                    <a:pt x="375" y="315"/>
                  </a:lnTo>
                  <a:lnTo>
                    <a:pt x="371" y="315"/>
                  </a:lnTo>
                  <a:lnTo>
                    <a:pt x="368" y="314"/>
                  </a:lnTo>
                  <a:lnTo>
                    <a:pt x="364" y="313"/>
                  </a:lnTo>
                  <a:lnTo>
                    <a:pt x="363" y="309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71" y="306"/>
                  </a:lnTo>
                  <a:lnTo>
                    <a:pt x="379" y="302"/>
                  </a:lnTo>
                  <a:lnTo>
                    <a:pt x="385" y="297"/>
                  </a:lnTo>
                  <a:lnTo>
                    <a:pt x="390" y="292"/>
                  </a:lnTo>
                  <a:lnTo>
                    <a:pt x="395" y="286"/>
                  </a:lnTo>
                  <a:lnTo>
                    <a:pt x="398" y="279"/>
                  </a:lnTo>
                  <a:lnTo>
                    <a:pt x="402" y="272"/>
                  </a:lnTo>
                  <a:lnTo>
                    <a:pt x="403" y="265"/>
                  </a:lnTo>
                  <a:lnTo>
                    <a:pt x="403" y="265"/>
                  </a:lnTo>
                  <a:lnTo>
                    <a:pt x="409" y="268"/>
                  </a:lnTo>
                  <a:lnTo>
                    <a:pt x="413" y="268"/>
                  </a:lnTo>
                  <a:lnTo>
                    <a:pt x="415" y="268"/>
                  </a:lnTo>
                  <a:lnTo>
                    <a:pt x="415" y="268"/>
                  </a:lnTo>
                  <a:lnTo>
                    <a:pt x="417" y="259"/>
                  </a:lnTo>
                  <a:lnTo>
                    <a:pt x="417" y="249"/>
                  </a:lnTo>
                  <a:lnTo>
                    <a:pt x="417" y="249"/>
                  </a:lnTo>
                  <a:lnTo>
                    <a:pt x="411" y="248"/>
                  </a:lnTo>
                  <a:lnTo>
                    <a:pt x="408" y="247"/>
                  </a:lnTo>
                  <a:lnTo>
                    <a:pt x="406" y="24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7" name="Freeform 30"/>
            <p:cNvSpPr>
              <a:spLocks/>
            </p:cNvSpPr>
            <p:nvPr userDrawn="1"/>
          </p:nvSpPr>
          <p:spPr bwMode="auto">
            <a:xfrm>
              <a:off x="876300" y="1428750"/>
              <a:ext cx="373063" cy="96838"/>
            </a:xfrm>
            <a:custGeom>
              <a:avLst/>
              <a:gdLst>
                <a:gd name="T0" fmla="*/ 0 w 235"/>
                <a:gd name="T1" fmla="*/ 23 h 61"/>
                <a:gd name="T2" fmla="*/ 0 w 235"/>
                <a:gd name="T3" fmla="*/ 23 h 61"/>
                <a:gd name="T4" fmla="*/ 14 w 235"/>
                <a:gd name="T5" fmla="*/ 33 h 61"/>
                <a:gd name="T6" fmla="*/ 26 w 235"/>
                <a:gd name="T7" fmla="*/ 40 h 61"/>
                <a:gd name="T8" fmla="*/ 26 w 235"/>
                <a:gd name="T9" fmla="*/ 40 h 61"/>
                <a:gd name="T10" fmla="*/ 47 w 235"/>
                <a:gd name="T11" fmla="*/ 48 h 61"/>
                <a:gd name="T12" fmla="*/ 61 w 235"/>
                <a:gd name="T13" fmla="*/ 52 h 61"/>
                <a:gd name="T14" fmla="*/ 75 w 235"/>
                <a:gd name="T15" fmla="*/ 56 h 61"/>
                <a:gd name="T16" fmla="*/ 93 w 235"/>
                <a:gd name="T17" fmla="*/ 59 h 61"/>
                <a:gd name="T18" fmla="*/ 111 w 235"/>
                <a:gd name="T19" fmla="*/ 61 h 61"/>
                <a:gd name="T20" fmla="*/ 131 w 235"/>
                <a:gd name="T21" fmla="*/ 61 h 61"/>
                <a:gd name="T22" fmla="*/ 153 w 235"/>
                <a:gd name="T23" fmla="*/ 60 h 61"/>
                <a:gd name="T24" fmla="*/ 153 w 235"/>
                <a:gd name="T25" fmla="*/ 60 h 61"/>
                <a:gd name="T26" fmla="*/ 172 w 235"/>
                <a:gd name="T27" fmla="*/ 57 h 61"/>
                <a:gd name="T28" fmla="*/ 188 w 235"/>
                <a:gd name="T29" fmla="*/ 54 h 61"/>
                <a:gd name="T30" fmla="*/ 203 w 235"/>
                <a:gd name="T31" fmla="*/ 50 h 61"/>
                <a:gd name="T32" fmla="*/ 214 w 235"/>
                <a:gd name="T33" fmla="*/ 46 h 61"/>
                <a:gd name="T34" fmla="*/ 230 w 235"/>
                <a:gd name="T35" fmla="*/ 38 h 61"/>
                <a:gd name="T36" fmla="*/ 235 w 235"/>
                <a:gd name="T37" fmla="*/ 35 h 61"/>
                <a:gd name="T38" fmla="*/ 235 w 235"/>
                <a:gd name="T39" fmla="*/ 35 h 61"/>
                <a:gd name="T40" fmla="*/ 228 w 235"/>
                <a:gd name="T41" fmla="*/ 33 h 61"/>
                <a:gd name="T42" fmla="*/ 222 w 235"/>
                <a:gd name="T43" fmla="*/ 29 h 61"/>
                <a:gd name="T44" fmla="*/ 212 w 235"/>
                <a:gd name="T45" fmla="*/ 21 h 61"/>
                <a:gd name="T46" fmla="*/ 212 w 235"/>
                <a:gd name="T47" fmla="*/ 21 h 61"/>
                <a:gd name="T48" fmla="*/ 211 w 235"/>
                <a:gd name="T49" fmla="*/ 25 h 61"/>
                <a:gd name="T50" fmla="*/ 211 w 235"/>
                <a:gd name="T51" fmla="*/ 25 h 61"/>
                <a:gd name="T52" fmla="*/ 209 w 235"/>
                <a:gd name="T53" fmla="*/ 34 h 61"/>
                <a:gd name="T54" fmla="*/ 209 w 235"/>
                <a:gd name="T55" fmla="*/ 34 h 61"/>
                <a:gd name="T56" fmla="*/ 204 w 235"/>
                <a:gd name="T57" fmla="*/ 33 h 61"/>
                <a:gd name="T58" fmla="*/ 204 w 235"/>
                <a:gd name="T59" fmla="*/ 33 h 61"/>
                <a:gd name="T60" fmla="*/ 201 w 235"/>
                <a:gd name="T61" fmla="*/ 30 h 61"/>
                <a:gd name="T62" fmla="*/ 197 w 235"/>
                <a:gd name="T63" fmla="*/ 27 h 61"/>
                <a:gd name="T64" fmla="*/ 195 w 235"/>
                <a:gd name="T65" fmla="*/ 22 h 61"/>
                <a:gd name="T66" fmla="*/ 193 w 235"/>
                <a:gd name="T67" fmla="*/ 16 h 61"/>
                <a:gd name="T68" fmla="*/ 193 w 235"/>
                <a:gd name="T69" fmla="*/ 16 h 61"/>
                <a:gd name="T70" fmla="*/ 193 w 235"/>
                <a:gd name="T71" fmla="*/ 14 h 61"/>
                <a:gd name="T72" fmla="*/ 193 w 235"/>
                <a:gd name="T73" fmla="*/ 14 h 61"/>
                <a:gd name="T74" fmla="*/ 183 w 235"/>
                <a:gd name="T75" fmla="*/ 18 h 61"/>
                <a:gd name="T76" fmla="*/ 170 w 235"/>
                <a:gd name="T77" fmla="*/ 22 h 61"/>
                <a:gd name="T78" fmla="*/ 154 w 235"/>
                <a:gd name="T79" fmla="*/ 25 h 61"/>
                <a:gd name="T80" fmla="*/ 138 w 235"/>
                <a:gd name="T81" fmla="*/ 27 h 61"/>
                <a:gd name="T82" fmla="*/ 138 w 235"/>
                <a:gd name="T83" fmla="*/ 27 h 61"/>
                <a:gd name="T84" fmla="*/ 108 w 235"/>
                <a:gd name="T85" fmla="*/ 25 h 61"/>
                <a:gd name="T86" fmla="*/ 94 w 235"/>
                <a:gd name="T87" fmla="*/ 24 h 61"/>
                <a:gd name="T88" fmla="*/ 79 w 235"/>
                <a:gd name="T89" fmla="*/ 22 h 61"/>
                <a:gd name="T90" fmla="*/ 64 w 235"/>
                <a:gd name="T91" fmla="*/ 19 h 61"/>
                <a:gd name="T92" fmla="*/ 49 w 235"/>
                <a:gd name="T93" fmla="*/ 14 h 61"/>
                <a:gd name="T94" fmla="*/ 35 w 235"/>
                <a:gd name="T95" fmla="*/ 9 h 61"/>
                <a:gd name="T96" fmla="*/ 21 w 235"/>
                <a:gd name="T97" fmla="*/ 5 h 61"/>
                <a:gd name="T98" fmla="*/ 21 w 235"/>
                <a:gd name="T99" fmla="*/ 5 h 61"/>
                <a:gd name="T100" fmla="*/ 10 w 235"/>
                <a:gd name="T101" fmla="*/ 0 h 61"/>
                <a:gd name="T102" fmla="*/ 10 w 235"/>
                <a:gd name="T103" fmla="*/ 0 h 61"/>
                <a:gd name="T104" fmla="*/ 10 w 235"/>
                <a:gd name="T105" fmla="*/ 1 h 61"/>
                <a:gd name="T106" fmla="*/ 10 w 235"/>
                <a:gd name="T107" fmla="*/ 3 h 61"/>
                <a:gd name="T108" fmla="*/ 13 w 235"/>
                <a:gd name="T109" fmla="*/ 9 h 61"/>
                <a:gd name="T110" fmla="*/ 18 w 235"/>
                <a:gd name="T111" fmla="*/ 17 h 61"/>
                <a:gd name="T112" fmla="*/ 18 w 235"/>
                <a:gd name="T113" fmla="*/ 17 h 61"/>
                <a:gd name="T114" fmla="*/ 11 w 235"/>
                <a:gd name="T115" fmla="*/ 16 h 61"/>
                <a:gd name="T116" fmla="*/ 5 w 235"/>
                <a:gd name="T117" fmla="*/ 18 h 61"/>
                <a:gd name="T118" fmla="*/ 5 w 235"/>
                <a:gd name="T119" fmla="*/ 18 h 61"/>
                <a:gd name="T120" fmla="*/ 2 w 235"/>
                <a:gd name="T121" fmla="*/ 21 h 61"/>
                <a:gd name="T122" fmla="*/ 0 w 235"/>
                <a:gd name="T1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61">
                  <a:moveTo>
                    <a:pt x="0" y="23"/>
                  </a:moveTo>
                  <a:lnTo>
                    <a:pt x="0" y="23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47" y="48"/>
                  </a:lnTo>
                  <a:lnTo>
                    <a:pt x="61" y="52"/>
                  </a:lnTo>
                  <a:lnTo>
                    <a:pt x="75" y="56"/>
                  </a:lnTo>
                  <a:lnTo>
                    <a:pt x="93" y="59"/>
                  </a:lnTo>
                  <a:lnTo>
                    <a:pt x="111" y="61"/>
                  </a:lnTo>
                  <a:lnTo>
                    <a:pt x="131" y="61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72" y="57"/>
                  </a:lnTo>
                  <a:lnTo>
                    <a:pt x="188" y="54"/>
                  </a:lnTo>
                  <a:lnTo>
                    <a:pt x="203" y="50"/>
                  </a:lnTo>
                  <a:lnTo>
                    <a:pt x="214" y="46"/>
                  </a:lnTo>
                  <a:lnTo>
                    <a:pt x="230" y="3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28" y="33"/>
                  </a:lnTo>
                  <a:lnTo>
                    <a:pt x="222" y="29"/>
                  </a:lnTo>
                  <a:lnTo>
                    <a:pt x="212" y="21"/>
                  </a:lnTo>
                  <a:lnTo>
                    <a:pt x="212" y="21"/>
                  </a:lnTo>
                  <a:lnTo>
                    <a:pt x="211" y="25"/>
                  </a:lnTo>
                  <a:lnTo>
                    <a:pt x="211" y="25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04" y="33"/>
                  </a:lnTo>
                  <a:lnTo>
                    <a:pt x="204" y="33"/>
                  </a:lnTo>
                  <a:lnTo>
                    <a:pt x="201" y="30"/>
                  </a:lnTo>
                  <a:lnTo>
                    <a:pt x="197" y="27"/>
                  </a:lnTo>
                  <a:lnTo>
                    <a:pt x="195" y="22"/>
                  </a:lnTo>
                  <a:lnTo>
                    <a:pt x="193" y="16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3" y="14"/>
                  </a:lnTo>
                  <a:lnTo>
                    <a:pt x="183" y="18"/>
                  </a:lnTo>
                  <a:lnTo>
                    <a:pt x="170" y="22"/>
                  </a:lnTo>
                  <a:lnTo>
                    <a:pt x="154" y="25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08" y="25"/>
                  </a:lnTo>
                  <a:lnTo>
                    <a:pt x="94" y="24"/>
                  </a:lnTo>
                  <a:lnTo>
                    <a:pt x="79" y="22"/>
                  </a:lnTo>
                  <a:lnTo>
                    <a:pt x="64" y="19"/>
                  </a:lnTo>
                  <a:lnTo>
                    <a:pt x="49" y="14"/>
                  </a:lnTo>
                  <a:lnTo>
                    <a:pt x="35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3" y="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8" name="Freeform 31"/>
            <p:cNvSpPr>
              <a:spLocks/>
            </p:cNvSpPr>
            <p:nvPr userDrawn="1"/>
          </p:nvSpPr>
          <p:spPr bwMode="auto">
            <a:xfrm>
              <a:off x="792163" y="1114425"/>
              <a:ext cx="381000" cy="271463"/>
            </a:xfrm>
            <a:custGeom>
              <a:avLst/>
              <a:gdLst>
                <a:gd name="T0" fmla="*/ 219 w 240"/>
                <a:gd name="T1" fmla="*/ 14 h 171"/>
                <a:gd name="T2" fmla="*/ 216 w 240"/>
                <a:gd name="T3" fmla="*/ 3 h 171"/>
                <a:gd name="T4" fmla="*/ 209 w 240"/>
                <a:gd name="T5" fmla="*/ 0 h 171"/>
                <a:gd name="T6" fmla="*/ 153 w 240"/>
                <a:gd name="T7" fmla="*/ 27 h 171"/>
                <a:gd name="T8" fmla="*/ 139 w 240"/>
                <a:gd name="T9" fmla="*/ 36 h 171"/>
                <a:gd name="T10" fmla="*/ 118 w 240"/>
                <a:gd name="T11" fmla="*/ 36 h 171"/>
                <a:gd name="T12" fmla="*/ 122 w 240"/>
                <a:gd name="T13" fmla="*/ 48 h 171"/>
                <a:gd name="T14" fmla="*/ 116 w 240"/>
                <a:gd name="T15" fmla="*/ 53 h 171"/>
                <a:gd name="T16" fmla="*/ 122 w 240"/>
                <a:gd name="T17" fmla="*/ 63 h 171"/>
                <a:gd name="T18" fmla="*/ 133 w 240"/>
                <a:gd name="T19" fmla="*/ 61 h 171"/>
                <a:gd name="T20" fmla="*/ 127 w 240"/>
                <a:gd name="T21" fmla="*/ 77 h 171"/>
                <a:gd name="T22" fmla="*/ 99 w 240"/>
                <a:gd name="T23" fmla="*/ 98 h 171"/>
                <a:gd name="T24" fmla="*/ 68 w 240"/>
                <a:gd name="T25" fmla="*/ 104 h 171"/>
                <a:gd name="T26" fmla="*/ 53 w 240"/>
                <a:gd name="T27" fmla="*/ 92 h 171"/>
                <a:gd name="T28" fmla="*/ 46 w 240"/>
                <a:gd name="T29" fmla="*/ 85 h 171"/>
                <a:gd name="T30" fmla="*/ 34 w 240"/>
                <a:gd name="T31" fmla="*/ 85 h 171"/>
                <a:gd name="T32" fmla="*/ 19 w 240"/>
                <a:gd name="T33" fmla="*/ 92 h 171"/>
                <a:gd name="T34" fmla="*/ 32 w 240"/>
                <a:gd name="T35" fmla="*/ 95 h 171"/>
                <a:gd name="T36" fmla="*/ 30 w 240"/>
                <a:gd name="T37" fmla="*/ 101 h 171"/>
                <a:gd name="T38" fmla="*/ 51 w 240"/>
                <a:gd name="T39" fmla="*/ 114 h 171"/>
                <a:gd name="T40" fmla="*/ 51 w 240"/>
                <a:gd name="T41" fmla="*/ 115 h 171"/>
                <a:gd name="T42" fmla="*/ 26 w 240"/>
                <a:gd name="T43" fmla="*/ 108 h 171"/>
                <a:gd name="T44" fmla="*/ 19 w 240"/>
                <a:gd name="T45" fmla="*/ 111 h 171"/>
                <a:gd name="T46" fmla="*/ 5 w 240"/>
                <a:gd name="T47" fmla="*/ 115 h 171"/>
                <a:gd name="T48" fmla="*/ 2 w 240"/>
                <a:gd name="T49" fmla="*/ 130 h 171"/>
                <a:gd name="T50" fmla="*/ 12 w 240"/>
                <a:gd name="T51" fmla="*/ 122 h 171"/>
                <a:gd name="T52" fmla="*/ 15 w 240"/>
                <a:gd name="T53" fmla="*/ 126 h 171"/>
                <a:gd name="T54" fmla="*/ 18 w 240"/>
                <a:gd name="T55" fmla="*/ 133 h 171"/>
                <a:gd name="T56" fmla="*/ 45 w 240"/>
                <a:gd name="T57" fmla="*/ 131 h 171"/>
                <a:gd name="T58" fmla="*/ 51 w 240"/>
                <a:gd name="T59" fmla="*/ 133 h 171"/>
                <a:gd name="T60" fmla="*/ 26 w 240"/>
                <a:gd name="T61" fmla="*/ 139 h 171"/>
                <a:gd name="T62" fmla="*/ 25 w 240"/>
                <a:gd name="T63" fmla="*/ 144 h 171"/>
                <a:gd name="T64" fmla="*/ 19 w 240"/>
                <a:gd name="T65" fmla="*/ 157 h 171"/>
                <a:gd name="T66" fmla="*/ 24 w 240"/>
                <a:gd name="T67" fmla="*/ 167 h 171"/>
                <a:gd name="T68" fmla="*/ 28 w 240"/>
                <a:gd name="T69" fmla="*/ 165 h 171"/>
                <a:gd name="T70" fmla="*/ 29 w 240"/>
                <a:gd name="T71" fmla="*/ 158 h 171"/>
                <a:gd name="T72" fmla="*/ 37 w 240"/>
                <a:gd name="T73" fmla="*/ 163 h 171"/>
                <a:gd name="T74" fmla="*/ 48 w 240"/>
                <a:gd name="T75" fmla="*/ 156 h 171"/>
                <a:gd name="T76" fmla="*/ 63 w 240"/>
                <a:gd name="T77" fmla="*/ 144 h 171"/>
                <a:gd name="T78" fmla="*/ 73 w 240"/>
                <a:gd name="T79" fmla="*/ 142 h 171"/>
                <a:gd name="T80" fmla="*/ 74 w 240"/>
                <a:gd name="T81" fmla="*/ 150 h 171"/>
                <a:gd name="T82" fmla="*/ 78 w 240"/>
                <a:gd name="T83" fmla="*/ 157 h 171"/>
                <a:gd name="T84" fmla="*/ 77 w 240"/>
                <a:gd name="T85" fmla="*/ 163 h 171"/>
                <a:gd name="T86" fmla="*/ 91 w 240"/>
                <a:gd name="T87" fmla="*/ 151 h 171"/>
                <a:gd name="T88" fmla="*/ 95 w 240"/>
                <a:gd name="T89" fmla="*/ 147 h 171"/>
                <a:gd name="T90" fmla="*/ 98 w 240"/>
                <a:gd name="T91" fmla="*/ 142 h 171"/>
                <a:gd name="T92" fmla="*/ 99 w 240"/>
                <a:gd name="T93" fmla="*/ 135 h 171"/>
                <a:gd name="T94" fmla="*/ 112 w 240"/>
                <a:gd name="T95" fmla="*/ 130 h 171"/>
                <a:gd name="T96" fmla="*/ 115 w 240"/>
                <a:gd name="T97" fmla="*/ 122 h 171"/>
                <a:gd name="T98" fmla="*/ 122 w 240"/>
                <a:gd name="T99" fmla="*/ 120 h 171"/>
                <a:gd name="T100" fmla="*/ 134 w 240"/>
                <a:gd name="T101" fmla="*/ 133 h 171"/>
                <a:gd name="T102" fmla="*/ 155 w 240"/>
                <a:gd name="T103" fmla="*/ 123 h 171"/>
                <a:gd name="T104" fmla="*/ 153 w 240"/>
                <a:gd name="T105" fmla="*/ 114 h 171"/>
                <a:gd name="T106" fmla="*/ 150 w 240"/>
                <a:gd name="T107" fmla="*/ 104 h 171"/>
                <a:gd name="T108" fmla="*/ 165 w 240"/>
                <a:gd name="T109" fmla="*/ 117 h 171"/>
                <a:gd name="T110" fmla="*/ 186 w 240"/>
                <a:gd name="T111" fmla="*/ 104 h 171"/>
                <a:gd name="T112" fmla="*/ 184 w 240"/>
                <a:gd name="T113" fmla="*/ 101 h 171"/>
                <a:gd name="T114" fmla="*/ 177 w 240"/>
                <a:gd name="T115" fmla="*/ 88 h 171"/>
                <a:gd name="T116" fmla="*/ 176 w 240"/>
                <a:gd name="T117" fmla="*/ 77 h 171"/>
                <a:gd name="T118" fmla="*/ 176 w 240"/>
                <a:gd name="T119" fmla="*/ 66 h 171"/>
                <a:gd name="T120" fmla="*/ 238 w 240"/>
                <a:gd name="T121" fmla="*/ 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" h="171">
                  <a:moveTo>
                    <a:pt x="232" y="21"/>
                  </a:moveTo>
                  <a:lnTo>
                    <a:pt x="232" y="21"/>
                  </a:lnTo>
                  <a:lnTo>
                    <a:pt x="225" y="16"/>
                  </a:lnTo>
                  <a:lnTo>
                    <a:pt x="219" y="14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5"/>
                  </a:lnTo>
                  <a:lnTo>
                    <a:pt x="216" y="3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89" y="9"/>
                  </a:lnTo>
                  <a:lnTo>
                    <a:pt x="170" y="17"/>
                  </a:lnTo>
                  <a:lnTo>
                    <a:pt x="153" y="27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6" y="38"/>
                  </a:lnTo>
                  <a:lnTo>
                    <a:pt x="132" y="38"/>
                  </a:lnTo>
                  <a:lnTo>
                    <a:pt x="125" y="37"/>
                  </a:lnTo>
                  <a:lnTo>
                    <a:pt x="118" y="36"/>
                  </a:lnTo>
                  <a:lnTo>
                    <a:pt x="117" y="34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122" y="48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0" y="52"/>
                  </a:lnTo>
                  <a:lnTo>
                    <a:pt x="116" y="53"/>
                  </a:lnTo>
                  <a:lnTo>
                    <a:pt x="114" y="55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22" y="63"/>
                  </a:lnTo>
                  <a:lnTo>
                    <a:pt x="127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6"/>
                  </a:lnTo>
                  <a:lnTo>
                    <a:pt x="131" y="71"/>
                  </a:lnTo>
                  <a:lnTo>
                    <a:pt x="127" y="77"/>
                  </a:lnTo>
                  <a:lnTo>
                    <a:pt x="122" y="82"/>
                  </a:lnTo>
                  <a:lnTo>
                    <a:pt x="111" y="92"/>
                  </a:lnTo>
                  <a:lnTo>
                    <a:pt x="105" y="96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87" y="102"/>
                  </a:lnTo>
                  <a:lnTo>
                    <a:pt x="75" y="104"/>
                  </a:lnTo>
                  <a:lnTo>
                    <a:pt x="68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7" y="97"/>
                  </a:lnTo>
                  <a:lnTo>
                    <a:pt x="53" y="92"/>
                  </a:lnTo>
                  <a:lnTo>
                    <a:pt x="50" y="87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4" y="85"/>
                  </a:lnTo>
                  <a:lnTo>
                    <a:pt x="28" y="86"/>
                  </a:lnTo>
                  <a:lnTo>
                    <a:pt x="23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8" y="92"/>
                  </a:lnTo>
                  <a:lnTo>
                    <a:pt x="32" y="93"/>
                  </a:lnTo>
                  <a:lnTo>
                    <a:pt x="32" y="95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9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5" y="106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6" y="115"/>
                  </a:lnTo>
                  <a:lnTo>
                    <a:pt x="40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1" y="108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6" y="111"/>
                  </a:lnTo>
                  <a:lnTo>
                    <a:pt x="13" y="111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9" y="122"/>
                  </a:lnTo>
                  <a:lnTo>
                    <a:pt x="12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20" y="134"/>
                  </a:lnTo>
                  <a:lnTo>
                    <a:pt x="25" y="134"/>
                  </a:lnTo>
                  <a:lnTo>
                    <a:pt x="35" y="133"/>
                  </a:lnTo>
                  <a:lnTo>
                    <a:pt x="45" y="131"/>
                  </a:lnTo>
                  <a:lnTo>
                    <a:pt x="50" y="131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33"/>
                  </a:lnTo>
                  <a:lnTo>
                    <a:pt x="48" y="134"/>
                  </a:lnTo>
                  <a:lnTo>
                    <a:pt x="40" y="135"/>
                  </a:lnTo>
                  <a:lnTo>
                    <a:pt x="30" y="136"/>
                  </a:lnTo>
                  <a:lnTo>
                    <a:pt x="26" y="139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3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60"/>
                  </a:lnTo>
                  <a:lnTo>
                    <a:pt x="20" y="163"/>
                  </a:lnTo>
                  <a:lnTo>
                    <a:pt x="24" y="167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9" y="169"/>
                  </a:lnTo>
                  <a:lnTo>
                    <a:pt x="28" y="165"/>
                  </a:lnTo>
                  <a:lnTo>
                    <a:pt x="28" y="161"/>
                  </a:lnTo>
                  <a:lnTo>
                    <a:pt x="29" y="160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2" y="160"/>
                  </a:lnTo>
                  <a:lnTo>
                    <a:pt x="35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40" y="162"/>
                  </a:lnTo>
                  <a:lnTo>
                    <a:pt x="42" y="161"/>
                  </a:lnTo>
                  <a:lnTo>
                    <a:pt x="48" y="156"/>
                  </a:lnTo>
                  <a:lnTo>
                    <a:pt x="55" y="150"/>
                  </a:lnTo>
                  <a:lnTo>
                    <a:pt x="58" y="146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9" y="141"/>
                  </a:lnTo>
                  <a:lnTo>
                    <a:pt x="72" y="140"/>
                  </a:lnTo>
                  <a:lnTo>
                    <a:pt x="73" y="141"/>
                  </a:lnTo>
                  <a:lnTo>
                    <a:pt x="73" y="142"/>
                  </a:lnTo>
                  <a:lnTo>
                    <a:pt x="73" y="146"/>
                  </a:lnTo>
                  <a:lnTo>
                    <a:pt x="73" y="149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8" y="151"/>
                  </a:lnTo>
                  <a:lnTo>
                    <a:pt x="79" y="152"/>
                  </a:lnTo>
                  <a:lnTo>
                    <a:pt x="79" y="155"/>
                  </a:lnTo>
                  <a:lnTo>
                    <a:pt x="78" y="157"/>
                  </a:lnTo>
                  <a:lnTo>
                    <a:pt x="75" y="161"/>
                  </a:lnTo>
                  <a:lnTo>
                    <a:pt x="73" y="163"/>
                  </a:lnTo>
                  <a:lnTo>
                    <a:pt x="73" y="163"/>
                  </a:lnTo>
                  <a:lnTo>
                    <a:pt x="77" y="163"/>
                  </a:lnTo>
                  <a:lnTo>
                    <a:pt x="82" y="162"/>
                  </a:lnTo>
                  <a:lnTo>
                    <a:pt x="87" y="157"/>
                  </a:lnTo>
                  <a:lnTo>
                    <a:pt x="89" y="155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9"/>
                  </a:lnTo>
                  <a:lnTo>
                    <a:pt x="93" y="149"/>
                  </a:lnTo>
                  <a:lnTo>
                    <a:pt x="95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8" y="145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99" y="135"/>
                  </a:lnTo>
                  <a:lnTo>
                    <a:pt x="101" y="134"/>
                  </a:lnTo>
                  <a:lnTo>
                    <a:pt x="106" y="133"/>
                  </a:lnTo>
                  <a:lnTo>
                    <a:pt x="111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5" y="122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2" y="120"/>
                  </a:lnTo>
                  <a:lnTo>
                    <a:pt x="123" y="124"/>
                  </a:lnTo>
                  <a:lnTo>
                    <a:pt x="127" y="128"/>
                  </a:lnTo>
                  <a:lnTo>
                    <a:pt x="131" y="130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49" y="125"/>
                  </a:lnTo>
                  <a:lnTo>
                    <a:pt x="149" y="125"/>
                  </a:lnTo>
                  <a:lnTo>
                    <a:pt x="155" y="123"/>
                  </a:lnTo>
                  <a:lnTo>
                    <a:pt x="158" y="120"/>
                  </a:lnTo>
                  <a:lnTo>
                    <a:pt x="158" y="120"/>
                  </a:lnTo>
                  <a:lnTo>
                    <a:pt x="155" y="117"/>
                  </a:lnTo>
                  <a:lnTo>
                    <a:pt x="153" y="114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0" y="107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4" y="109"/>
                  </a:lnTo>
                  <a:lnTo>
                    <a:pt x="159" y="113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101"/>
                  </a:lnTo>
                  <a:lnTo>
                    <a:pt x="180" y="97"/>
                  </a:lnTo>
                  <a:lnTo>
                    <a:pt x="176" y="92"/>
                  </a:lnTo>
                  <a:lnTo>
                    <a:pt x="176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7"/>
                  </a:lnTo>
                  <a:lnTo>
                    <a:pt x="179" y="85"/>
                  </a:lnTo>
                  <a:lnTo>
                    <a:pt x="176" y="77"/>
                  </a:lnTo>
                  <a:lnTo>
                    <a:pt x="174" y="71"/>
                  </a:lnTo>
                  <a:lnTo>
                    <a:pt x="174" y="68"/>
                  </a:lnTo>
                  <a:lnTo>
                    <a:pt x="176" y="66"/>
                  </a:lnTo>
                  <a:lnTo>
                    <a:pt x="176" y="66"/>
                  </a:lnTo>
                  <a:lnTo>
                    <a:pt x="211" y="49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8" y="31"/>
                  </a:lnTo>
                  <a:lnTo>
                    <a:pt x="235" y="26"/>
                  </a:lnTo>
                  <a:lnTo>
                    <a:pt x="232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9" name="Freeform 32"/>
            <p:cNvSpPr>
              <a:spLocks/>
            </p:cNvSpPr>
            <p:nvPr userDrawn="1"/>
          </p:nvSpPr>
          <p:spPr bwMode="auto">
            <a:xfrm>
              <a:off x="738188" y="1357313"/>
              <a:ext cx="161925" cy="153988"/>
            </a:xfrm>
            <a:custGeom>
              <a:avLst/>
              <a:gdLst>
                <a:gd name="T0" fmla="*/ 0 w 102"/>
                <a:gd name="T1" fmla="*/ 29 h 97"/>
                <a:gd name="T2" fmla="*/ 1 w 102"/>
                <a:gd name="T3" fmla="*/ 35 h 97"/>
                <a:gd name="T4" fmla="*/ 3 w 102"/>
                <a:gd name="T5" fmla="*/ 39 h 97"/>
                <a:gd name="T6" fmla="*/ 10 w 102"/>
                <a:gd name="T7" fmla="*/ 41 h 97"/>
                <a:gd name="T8" fmla="*/ 12 w 102"/>
                <a:gd name="T9" fmla="*/ 40 h 97"/>
                <a:gd name="T10" fmla="*/ 14 w 102"/>
                <a:gd name="T11" fmla="*/ 35 h 97"/>
                <a:gd name="T12" fmla="*/ 15 w 102"/>
                <a:gd name="T13" fmla="*/ 30 h 97"/>
                <a:gd name="T14" fmla="*/ 16 w 102"/>
                <a:gd name="T15" fmla="*/ 29 h 97"/>
                <a:gd name="T16" fmla="*/ 17 w 102"/>
                <a:gd name="T17" fmla="*/ 29 h 97"/>
                <a:gd name="T18" fmla="*/ 18 w 102"/>
                <a:gd name="T19" fmla="*/ 27 h 97"/>
                <a:gd name="T20" fmla="*/ 46 w 102"/>
                <a:gd name="T21" fmla="*/ 41 h 97"/>
                <a:gd name="T22" fmla="*/ 71 w 102"/>
                <a:gd name="T23" fmla="*/ 58 h 97"/>
                <a:gd name="T24" fmla="*/ 75 w 102"/>
                <a:gd name="T25" fmla="*/ 61 h 97"/>
                <a:gd name="T26" fmla="*/ 71 w 102"/>
                <a:gd name="T27" fmla="*/ 68 h 97"/>
                <a:gd name="T28" fmla="*/ 64 w 102"/>
                <a:gd name="T29" fmla="*/ 86 h 97"/>
                <a:gd name="T30" fmla="*/ 63 w 102"/>
                <a:gd name="T31" fmla="*/ 91 h 97"/>
                <a:gd name="T32" fmla="*/ 65 w 102"/>
                <a:gd name="T33" fmla="*/ 96 h 97"/>
                <a:gd name="T34" fmla="*/ 70 w 102"/>
                <a:gd name="T35" fmla="*/ 97 h 97"/>
                <a:gd name="T36" fmla="*/ 74 w 102"/>
                <a:gd name="T37" fmla="*/ 97 h 97"/>
                <a:gd name="T38" fmla="*/ 79 w 102"/>
                <a:gd name="T39" fmla="*/ 94 h 97"/>
                <a:gd name="T40" fmla="*/ 80 w 102"/>
                <a:gd name="T41" fmla="*/ 91 h 97"/>
                <a:gd name="T42" fmla="*/ 80 w 102"/>
                <a:gd name="T43" fmla="*/ 88 h 97"/>
                <a:gd name="T44" fmla="*/ 75 w 102"/>
                <a:gd name="T45" fmla="*/ 83 h 97"/>
                <a:gd name="T46" fmla="*/ 74 w 102"/>
                <a:gd name="T47" fmla="*/ 83 h 97"/>
                <a:gd name="T48" fmla="*/ 77 w 102"/>
                <a:gd name="T49" fmla="*/ 74 h 97"/>
                <a:gd name="T50" fmla="*/ 82 w 102"/>
                <a:gd name="T51" fmla="*/ 63 h 97"/>
                <a:gd name="T52" fmla="*/ 89 w 102"/>
                <a:gd name="T53" fmla="*/ 58 h 97"/>
                <a:gd name="T54" fmla="*/ 95 w 102"/>
                <a:gd name="T55" fmla="*/ 57 h 97"/>
                <a:gd name="T56" fmla="*/ 93 w 102"/>
                <a:gd name="T57" fmla="*/ 54 h 97"/>
                <a:gd name="T58" fmla="*/ 91 w 102"/>
                <a:gd name="T59" fmla="*/ 47 h 97"/>
                <a:gd name="T60" fmla="*/ 92 w 102"/>
                <a:gd name="T61" fmla="*/ 39 h 97"/>
                <a:gd name="T62" fmla="*/ 95 w 102"/>
                <a:gd name="T63" fmla="*/ 34 h 97"/>
                <a:gd name="T64" fmla="*/ 102 w 102"/>
                <a:gd name="T65" fmla="*/ 13 h 97"/>
                <a:gd name="T66" fmla="*/ 102 w 102"/>
                <a:gd name="T67" fmla="*/ 9 h 97"/>
                <a:gd name="T68" fmla="*/ 98 w 102"/>
                <a:gd name="T69" fmla="*/ 4 h 97"/>
                <a:gd name="T70" fmla="*/ 95 w 102"/>
                <a:gd name="T71" fmla="*/ 3 h 97"/>
                <a:gd name="T72" fmla="*/ 89 w 102"/>
                <a:gd name="T73" fmla="*/ 5 h 97"/>
                <a:gd name="T74" fmla="*/ 86 w 102"/>
                <a:gd name="T75" fmla="*/ 10 h 97"/>
                <a:gd name="T76" fmla="*/ 86 w 102"/>
                <a:gd name="T77" fmla="*/ 14 h 97"/>
                <a:gd name="T78" fmla="*/ 90 w 102"/>
                <a:gd name="T79" fmla="*/ 19 h 97"/>
                <a:gd name="T80" fmla="*/ 92 w 102"/>
                <a:gd name="T81" fmla="*/ 20 h 97"/>
                <a:gd name="T82" fmla="*/ 89 w 102"/>
                <a:gd name="T83" fmla="*/ 31 h 97"/>
                <a:gd name="T84" fmla="*/ 84 w 102"/>
                <a:gd name="T85" fmla="*/ 37 h 97"/>
                <a:gd name="T86" fmla="*/ 79 w 102"/>
                <a:gd name="T87" fmla="*/ 35 h 97"/>
                <a:gd name="T88" fmla="*/ 41 w 102"/>
                <a:gd name="T89" fmla="*/ 16 h 97"/>
                <a:gd name="T90" fmla="*/ 27 w 102"/>
                <a:gd name="T91" fmla="*/ 13 h 97"/>
                <a:gd name="T92" fmla="*/ 28 w 102"/>
                <a:gd name="T93" fmla="*/ 9 h 97"/>
                <a:gd name="T94" fmla="*/ 33 w 102"/>
                <a:gd name="T95" fmla="*/ 0 h 97"/>
                <a:gd name="T96" fmla="*/ 31 w 102"/>
                <a:gd name="T97" fmla="*/ 2 h 97"/>
                <a:gd name="T98" fmla="*/ 26 w 102"/>
                <a:gd name="T99" fmla="*/ 4 h 97"/>
                <a:gd name="T100" fmla="*/ 16 w 102"/>
                <a:gd name="T101" fmla="*/ 8 h 97"/>
                <a:gd name="T102" fmla="*/ 12 w 102"/>
                <a:gd name="T103" fmla="*/ 8 h 97"/>
                <a:gd name="T104" fmla="*/ 10 w 102"/>
                <a:gd name="T105" fmla="*/ 8 h 97"/>
                <a:gd name="T106" fmla="*/ 6 w 102"/>
                <a:gd name="T107" fmla="*/ 15 h 97"/>
                <a:gd name="T108" fmla="*/ 4 w 102"/>
                <a:gd name="T109" fmla="*/ 23 h 97"/>
                <a:gd name="T110" fmla="*/ 1 w 102"/>
                <a:gd name="T111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97">
                  <a:moveTo>
                    <a:pt x="0" y="29"/>
                  </a:moveTo>
                  <a:lnTo>
                    <a:pt x="0" y="2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4"/>
                  </a:lnTo>
                  <a:lnTo>
                    <a:pt x="46" y="41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5" y="80"/>
                  </a:lnTo>
                  <a:lnTo>
                    <a:pt x="64" y="86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4" y="94"/>
                  </a:lnTo>
                  <a:lnTo>
                    <a:pt x="65" y="96"/>
                  </a:lnTo>
                  <a:lnTo>
                    <a:pt x="68" y="97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9" y="94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84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80" y="68"/>
                  </a:lnTo>
                  <a:lnTo>
                    <a:pt x="82" y="63"/>
                  </a:lnTo>
                  <a:lnTo>
                    <a:pt x="86" y="61"/>
                  </a:lnTo>
                  <a:lnTo>
                    <a:pt x="89" y="58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3" y="54"/>
                  </a:lnTo>
                  <a:lnTo>
                    <a:pt x="91" y="51"/>
                  </a:lnTo>
                  <a:lnTo>
                    <a:pt x="91" y="47"/>
                  </a:lnTo>
                  <a:lnTo>
                    <a:pt x="91" y="43"/>
                  </a:lnTo>
                  <a:lnTo>
                    <a:pt x="92" y="39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100" y="21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9"/>
                  </a:lnTo>
                  <a:lnTo>
                    <a:pt x="101" y="7"/>
                  </a:lnTo>
                  <a:lnTo>
                    <a:pt x="98" y="4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7" y="16"/>
                  </a:lnTo>
                  <a:lnTo>
                    <a:pt x="90" y="19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9" y="31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54" y="21"/>
                  </a:lnTo>
                  <a:lnTo>
                    <a:pt x="41" y="1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6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0" name="Freeform 33"/>
            <p:cNvSpPr>
              <a:spLocks/>
            </p:cNvSpPr>
            <p:nvPr userDrawn="1"/>
          </p:nvSpPr>
          <p:spPr bwMode="auto">
            <a:xfrm>
              <a:off x="735013" y="708025"/>
              <a:ext cx="38100" cy="46038"/>
            </a:xfrm>
            <a:custGeom>
              <a:avLst/>
              <a:gdLst>
                <a:gd name="T0" fmla="*/ 8 w 24"/>
                <a:gd name="T1" fmla="*/ 29 h 29"/>
                <a:gd name="T2" fmla="*/ 8 w 24"/>
                <a:gd name="T3" fmla="*/ 29 h 29"/>
                <a:gd name="T4" fmla="*/ 18 w 24"/>
                <a:gd name="T5" fmla="*/ 28 h 29"/>
                <a:gd name="T6" fmla="*/ 24 w 24"/>
                <a:gd name="T7" fmla="*/ 27 h 29"/>
                <a:gd name="T8" fmla="*/ 24 w 24"/>
                <a:gd name="T9" fmla="*/ 2 h 29"/>
                <a:gd name="T10" fmla="*/ 24 w 24"/>
                <a:gd name="T11" fmla="*/ 2 h 29"/>
                <a:gd name="T12" fmla="*/ 11 w 24"/>
                <a:gd name="T13" fmla="*/ 0 h 29"/>
                <a:gd name="T14" fmla="*/ 11 w 24"/>
                <a:gd name="T15" fmla="*/ 0 h 29"/>
                <a:gd name="T16" fmla="*/ 7 w 24"/>
                <a:gd name="T17" fmla="*/ 0 h 29"/>
                <a:gd name="T18" fmla="*/ 5 w 24"/>
                <a:gd name="T19" fmla="*/ 1 h 29"/>
                <a:gd name="T20" fmla="*/ 2 w 24"/>
                <a:gd name="T21" fmla="*/ 2 h 29"/>
                <a:gd name="T22" fmla="*/ 1 w 24"/>
                <a:gd name="T23" fmla="*/ 4 h 29"/>
                <a:gd name="T24" fmla="*/ 0 w 24"/>
                <a:gd name="T25" fmla="*/ 8 h 29"/>
                <a:gd name="T26" fmla="*/ 0 w 24"/>
                <a:gd name="T27" fmla="*/ 11 h 29"/>
                <a:gd name="T28" fmla="*/ 0 w 24"/>
                <a:gd name="T29" fmla="*/ 18 h 29"/>
                <a:gd name="T30" fmla="*/ 0 w 24"/>
                <a:gd name="T31" fmla="*/ 18 h 29"/>
                <a:gd name="T32" fmla="*/ 1 w 24"/>
                <a:gd name="T33" fmla="*/ 23 h 29"/>
                <a:gd name="T34" fmla="*/ 3 w 24"/>
                <a:gd name="T35" fmla="*/ 27 h 29"/>
                <a:gd name="T36" fmla="*/ 6 w 24"/>
                <a:gd name="T37" fmla="*/ 28 h 29"/>
                <a:gd name="T38" fmla="*/ 8 w 24"/>
                <a:gd name="T3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9">
                  <a:moveTo>
                    <a:pt x="8" y="29"/>
                  </a:moveTo>
                  <a:lnTo>
                    <a:pt x="8" y="29"/>
                  </a:lnTo>
                  <a:lnTo>
                    <a:pt x="18" y="28"/>
                  </a:lnTo>
                  <a:lnTo>
                    <a:pt x="24" y="2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1" name="Freeform 34"/>
            <p:cNvSpPr>
              <a:spLocks/>
            </p:cNvSpPr>
            <p:nvPr userDrawn="1"/>
          </p:nvSpPr>
          <p:spPr bwMode="auto">
            <a:xfrm>
              <a:off x="782638" y="696913"/>
              <a:ext cx="58738" cy="57150"/>
            </a:xfrm>
            <a:custGeom>
              <a:avLst/>
              <a:gdLst>
                <a:gd name="T0" fmla="*/ 37 w 37"/>
                <a:gd name="T1" fmla="*/ 26 h 36"/>
                <a:gd name="T2" fmla="*/ 37 w 37"/>
                <a:gd name="T3" fmla="*/ 19 h 36"/>
                <a:gd name="T4" fmla="*/ 37 w 37"/>
                <a:gd name="T5" fmla="*/ 5 h 36"/>
                <a:gd name="T6" fmla="*/ 37 w 37"/>
                <a:gd name="T7" fmla="*/ 2 h 36"/>
                <a:gd name="T8" fmla="*/ 36 w 37"/>
                <a:gd name="T9" fmla="*/ 0 h 36"/>
                <a:gd name="T10" fmla="*/ 31 w 37"/>
                <a:gd name="T11" fmla="*/ 0 h 36"/>
                <a:gd name="T12" fmla="*/ 27 w 37"/>
                <a:gd name="T13" fmla="*/ 0 h 36"/>
                <a:gd name="T14" fmla="*/ 20 w 37"/>
                <a:gd name="T15" fmla="*/ 0 h 36"/>
                <a:gd name="T16" fmla="*/ 19 w 37"/>
                <a:gd name="T17" fmla="*/ 5 h 36"/>
                <a:gd name="T18" fmla="*/ 18 w 37"/>
                <a:gd name="T19" fmla="*/ 0 h 36"/>
                <a:gd name="T20" fmla="*/ 11 w 37"/>
                <a:gd name="T21" fmla="*/ 0 h 36"/>
                <a:gd name="T22" fmla="*/ 8 w 37"/>
                <a:gd name="T23" fmla="*/ 0 h 36"/>
                <a:gd name="T24" fmla="*/ 3 w 37"/>
                <a:gd name="T25" fmla="*/ 0 h 36"/>
                <a:gd name="T26" fmla="*/ 2 w 37"/>
                <a:gd name="T27" fmla="*/ 2 h 36"/>
                <a:gd name="T28" fmla="*/ 0 w 37"/>
                <a:gd name="T29" fmla="*/ 5 h 36"/>
                <a:gd name="T30" fmla="*/ 0 w 37"/>
                <a:gd name="T31" fmla="*/ 19 h 36"/>
                <a:gd name="T32" fmla="*/ 0 w 37"/>
                <a:gd name="T33" fmla="*/ 34 h 36"/>
                <a:gd name="T34" fmla="*/ 4 w 37"/>
                <a:gd name="T35" fmla="*/ 34 h 36"/>
                <a:gd name="T36" fmla="*/ 6 w 37"/>
                <a:gd name="T37" fmla="*/ 32 h 36"/>
                <a:gd name="T38" fmla="*/ 9 w 37"/>
                <a:gd name="T39" fmla="*/ 27 h 36"/>
                <a:gd name="T40" fmla="*/ 9 w 37"/>
                <a:gd name="T41" fmla="*/ 36 h 36"/>
                <a:gd name="T42" fmla="*/ 11 w 37"/>
                <a:gd name="T43" fmla="*/ 36 h 36"/>
                <a:gd name="T44" fmla="*/ 16 w 37"/>
                <a:gd name="T45" fmla="*/ 34 h 36"/>
                <a:gd name="T46" fmla="*/ 18 w 37"/>
                <a:gd name="T47" fmla="*/ 30 h 36"/>
                <a:gd name="T48" fmla="*/ 19 w 37"/>
                <a:gd name="T49" fmla="*/ 27 h 36"/>
                <a:gd name="T50" fmla="*/ 19 w 37"/>
                <a:gd name="T51" fmla="*/ 36 h 36"/>
                <a:gd name="T52" fmla="*/ 26 w 37"/>
                <a:gd name="T53" fmla="*/ 34 h 36"/>
                <a:gd name="T54" fmla="*/ 29 w 37"/>
                <a:gd name="T55" fmla="*/ 30 h 36"/>
                <a:gd name="T56" fmla="*/ 29 w 37"/>
                <a:gd name="T57" fmla="*/ 27 h 36"/>
                <a:gd name="T58" fmla="*/ 29 w 37"/>
                <a:gd name="T59" fmla="*/ 34 h 36"/>
                <a:gd name="T60" fmla="*/ 31 w 37"/>
                <a:gd name="T61" fmla="*/ 32 h 36"/>
                <a:gd name="T62" fmla="*/ 35 w 37"/>
                <a:gd name="T63" fmla="*/ 31 h 36"/>
                <a:gd name="T64" fmla="*/ 37 w 37"/>
                <a:gd name="T6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37" y="26"/>
                  </a:moveTo>
                  <a:lnTo>
                    <a:pt x="37" y="26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2" name="Freeform 35"/>
            <p:cNvSpPr>
              <a:spLocks/>
            </p:cNvSpPr>
            <p:nvPr userDrawn="1"/>
          </p:nvSpPr>
          <p:spPr bwMode="auto">
            <a:xfrm>
              <a:off x="790575" y="700088"/>
              <a:ext cx="73025" cy="80963"/>
            </a:xfrm>
            <a:custGeom>
              <a:avLst/>
              <a:gdLst>
                <a:gd name="T0" fmla="*/ 46 w 46"/>
                <a:gd name="T1" fmla="*/ 38 h 51"/>
                <a:gd name="T2" fmla="*/ 46 w 46"/>
                <a:gd name="T3" fmla="*/ 29 h 51"/>
                <a:gd name="T4" fmla="*/ 46 w 46"/>
                <a:gd name="T5" fmla="*/ 29 h 51"/>
                <a:gd name="T6" fmla="*/ 44 w 46"/>
                <a:gd name="T7" fmla="*/ 28 h 51"/>
                <a:gd name="T8" fmla="*/ 43 w 46"/>
                <a:gd name="T9" fmla="*/ 24 h 51"/>
                <a:gd name="T10" fmla="*/ 43 w 46"/>
                <a:gd name="T11" fmla="*/ 19 h 51"/>
                <a:gd name="T12" fmla="*/ 43 w 46"/>
                <a:gd name="T13" fmla="*/ 19 h 51"/>
                <a:gd name="T14" fmla="*/ 43 w 46"/>
                <a:gd name="T15" fmla="*/ 17 h 51"/>
                <a:gd name="T16" fmla="*/ 44 w 46"/>
                <a:gd name="T17" fmla="*/ 13 h 51"/>
                <a:gd name="T18" fmla="*/ 46 w 46"/>
                <a:gd name="T19" fmla="*/ 11 h 51"/>
                <a:gd name="T20" fmla="*/ 46 w 46"/>
                <a:gd name="T21" fmla="*/ 3 h 51"/>
                <a:gd name="T22" fmla="*/ 46 w 46"/>
                <a:gd name="T23" fmla="*/ 3 h 51"/>
                <a:gd name="T24" fmla="*/ 43 w 46"/>
                <a:gd name="T25" fmla="*/ 1 h 51"/>
                <a:gd name="T26" fmla="*/ 41 w 46"/>
                <a:gd name="T27" fmla="*/ 0 h 51"/>
                <a:gd name="T28" fmla="*/ 38 w 46"/>
                <a:gd name="T29" fmla="*/ 0 h 51"/>
                <a:gd name="T30" fmla="*/ 38 w 46"/>
                <a:gd name="T31" fmla="*/ 27 h 51"/>
                <a:gd name="T32" fmla="*/ 38 w 46"/>
                <a:gd name="T33" fmla="*/ 27 h 51"/>
                <a:gd name="T34" fmla="*/ 37 w 46"/>
                <a:gd name="T35" fmla="*/ 30 h 51"/>
                <a:gd name="T36" fmla="*/ 35 w 46"/>
                <a:gd name="T37" fmla="*/ 34 h 51"/>
                <a:gd name="T38" fmla="*/ 31 w 46"/>
                <a:gd name="T39" fmla="*/ 36 h 51"/>
                <a:gd name="T40" fmla="*/ 26 w 46"/>
                <a:gd name="T41" fmla="*/ 38 h 51"/>
                <a:gd name="T42" fmla="*/ 26 w 46"/>
                <a:gd name="T43" fmla="*/ 38 h 51"/>
                <a:gd name="T44" fmla="*/ 16 w 46"/>
                <a:gd name="T45" fmla="*/ 39 h 51"/>
                <a:gd name="T46" fmla="*/ 8 w 46"/>
                <a:gd name="T47" fmla="*/ 40 h 51"/>
                <a:gd name="T48" fmla="*/ 0 w 46"/>
                <a:gd name="T49" fmla="*/ 40 h 51"/>
                <a:gd name="T50" fmla="*/ 0 w 46"/>
                <a:gd name="T51" fmla="*/ 40 h 51"/>
                <a:gd name="T52" fmla="*/ 1 w 46"/>
                <a:gd name="T53" fmla="*/ 46 h 51"/>
                <a:gd name="T54" fmla="*/ 1 w 46"/>
                <a:gd name="T55" fmla="*/ 46 h 51"/>
                <a:gd name="T56" fmla="*/ 4 w 46"/>
                <a:gd name="T57" fmla="*/ 50 h 51"/>
                <a:gd name="T58" fmla="*/ 5 w 46"/>
                <a:gd name="T59" fmla="*/ 51 h 51"/>
                <a:gd name="T60" fmla="*/ 37 w 46"/>
                <a:gd name="T61" fmla="*/ 51 h 51"/>
                <a:gd name="T62" fmla="*/ 46 w 46"/>
                <a:gd name="T6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51">
                  <a:moveTo>
                    <a:pt x="46" y="38"/>
                  </a:moveTo>
                  <a:lnTo>
                    <a:pt x="46" y="29"/>
                  </a:lnTo>
                  <a:lnTo>
                    <a:pt x="46" y="29"/>
                  </a:lnTo>
                  <a:lnTo>
                    <a:pt x="44" y="28"/>
                  </a:lnTo>
                  <a:lnTo>
                    <a:pt x="43" y="24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37" y="51"/>
                  </a:lnTo>
                  <a:lnTo>
                    <a:pt x="46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3" name="Freeform 36"/>
            <p:cNvSpPr>
              <a:spLocks/>
            </p:cNvSpPr>
            <p:nvPr userDrawn="1"/>
          </p:nvSpPr>
          <p:spPr bwMode="auto">
            <a:xfrm>
              <a:off x="795338" y="790575"/>
              <a:ext cx="58738" cy="20638"/>
            </a:xfrm>
            <a:custGeom>
              <a:avLst/>
              <a:gdLst>
                <a:gd name="T0" fmla="*/ 2 w 37"/>
                <a:gd name="T1" fmla="*/ 13 h 13"/>
                <a:gd name="T2" fmla="*/ 34 w 37"/>
                <a:gd name="T3" fmla="*/ 13 h 13"/>
                <a:gd name="T4" fmla="*/ 34 w 37"/>
                <a:gd name="T5" fmla="*/ 13 h 13"/>
                <a:gd name="T6" fmla="*/ 37 w 37"/>
                <a:gd name="T7" fmla="*/ 6 h 13"/>
                <a:gd name="T8" fmla="*/ 35 w 37"/>
                <a:gd name="T9" fmla="*/ 0 h 13"/>
                <a:gd name="T10" fmla="*/ 2 w 37"/>
                <a:gd name="T11" fmla="*/ 0 h 13"/>
                <a:gd name="T12" fmla="*/ 0 w 37"/>
                <a:gd name="T13" fmla="*/ 6 h 13"/>
                <a:gd name="T14" fmla="*/ 2 w 3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3">
                  <a:moveTo>
                    <a:pt x="2" y="13"/>
                  </a:moveTo>
                  <a:lnTo>
                    <a:pt x="34" y="13"/>
                  </a:lnTo>
                  <a:lnTo>
                    <a:pt x="34" y="13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4" name="Freeform 37"/>
            <p:cNvSpPr>
              <a:spLocks/>
            </p:cNvSpPr>
            <p:nvPr userDrawn="1"/>
          </p:nvSpPr>
          <p:spPr bwMode="auto">
            <a:xfrm>
              <a:off x="798513" y="820738"/>
              <a:ext cx="58738" cy="68263"/>
            </a:xfrm>
            <a:custGeom>
              <a:avLst/>
              <a:gdLst>
                <a:gd name="T0" fmla="*/ 32 w 37"/>
                <a:gd name="T1" fmla="*/ 0 h 43"/>
                <a:gd name="T2" fmla="*/ 0 w 37"/>
                <a:gd name="T3" fmla="*/ 0 h 43"/>
                <a:gd name="T4" fmla="*/ 0 w 37"/>
                <a:gd name="T5" fmla="*/ 41 h 43"/>
                <a:gd name="T6" fmla="*/ 28 w 37"/>
                <a:gd name="T7" fmla="*/ 43 h 43"/>
                <a:gd name="T8" fmla="*/ 37 w 37"/>
                <a:gd name="T9" fmla="*/ 35 h 43"/>
                <a:gd name="T10" fmla="*/ 32 w 3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32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5" name="Freeform 38"/>
            <p:cNvSpPr>
              <a:spLocks/>
            </p:cNvSpPr>
            <p:nvPr userDrawn="1"/>
          </p:nvSpPr>
          <p:spPr bwMode="auto">
            <a:xfrm>
              <a:off x="796925" y="885825"/>
              <a:ext cx="77788" cy="68263"/>
            </a:xfrm>
            <a:custGeom>
              <a:avLst/>
              <a:gdLst>
                <a:gd name="T0" fmla="*/ 49 w 49"/>
                <a:gd name="T1" fmla="*/ 12 h 43"/>
                <a:gd name="T2" fmla="*/ 49 w 49"/>
                <a:gd name="T3" fmla="*/ 12 h 43"/>
                <a:gd name="T4" fmla="*/ 43 w 49"/>
                <a:gd name="T5" fmla="*/ 7 h 43"/>
                <a:gd name="T6" fmla="*/ 43 w 49"/>
                <a:gd name="T7" fmla="*/ 7 h 43"/>
                <a:gd name="T8" fmla="*/ 42 w 49"/>
                <a:gd name="T9" fmla="*/ 0 h 43"/>
                <a:gd name="T10" fmla="*/ 32 w 49"/>
                <a:gd name="T11" fmla="*/ 8 h 43"/>
                <a:gd name="T12" fmla="*/ 0 w 49"/>
                <a:gd name="T13" fmla="*/ 8 h 43"/>
                <a:gd name="T14" fmla="*/ 0 w 49"/>
                <a:gd name="T15" fmla="*/ 8 h 43"/>
                <a:gd name="T16" fmla="*/ 0 w 49"/>
                <a:gd name="T17" fmla="*/ 19 h 43"/>
                <a:gd name="T18" fmla="*/ 0 w 49"/>
                <a:gd name="T19" fmla="*/ 31 h 43"/>
                <a:gd name="T20" fmla="*/ 0 w 49"/>
                <a:gd name="T21" fmla="*/ 31 h 43"/>
                <a:gd name="T22" fmla="*/ 7 w 49"/>
                <a:gd name="T23" fmla="*/ 37 h 43"/>
                <a:gd name="T24" fmla="*/ 16 w 49"/>
                <a:gd name="T25" fmla="*/ 43 h 43"/>
                <a:gd name="T26" fmla="*/ 37 w 49"/>
                <a:gd name="T27" fmla="*/ 18 h 43"/>
                <a:gd name="T28" fmla="*/ 49 w 49"/>
                <a:gd name="T2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3">
                  <a:moveTo>
                    <a:pt x="49" y="12"/>
                  </a:moveTo>
                  <a:lnTo>
                    <a:pt x="49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37"/>
                  </a:lnTo>
                  <a:lnTo>
                    <a:pt x="16" y="43"/>
                  </a:lnTo>
                  <a:lnTo>
                    <a:pt x="37" y="18"/>
                  </a:lnTo>
                  <a:lnTo>
                    <a:pt x="49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6" name="Freeform 39"/>
            <p:cNvSpPr>
              <a:spLocks/>
            </p:cNvSpPr>
            <p:nvPr userDrawn="1"/>
          </p:nvSpPr>
          <p:spPr bwMode="auto">
            <a:xfrm>
              <a:off x="833438" y="911225"/>
              <a:ext cx="115888" cy="68263"/>
            </a:xfrm>
            <a:custGeom>
              <a:avLst/>
              <a:gdLst>
                <a:gd name="T0" fmla="*/ 19 w 73"/>
                <a:gd name="T1" fmla="*/ 5 h 43"/>
                <a:gd name="T2" fmla="*/ 0 w 73"/>
                <a:gd name="T3" fmla="*/ 30 h 43"/>
                <a:gd name="T4" fmla="*/ 31 w 73"/>
                <a:gd name="T5" fmla="*/ 43 h 43"/>
                <a:gd name="T6" fmla="*/ 31 w 73"/>
                <a:gd name="T7" fmla="*/ 43 h 43"/>
                <a:gd name="T8" fmla="*/ 45 w 73"/>
                <a:gd name="T9" fmla="*/ 35 h 43"/>
                <a:gd name="T10" fmla="*/ 58 w 73"/>
                <a:gd name="T11" fmla="*/ 26 h 43"/>
                <a:gd name="T12" fmla="*/ 73 w 73"/>
                <a:gd name="T13" fmla="*/ 16 h 43"/>
                <a:gd name="T14" fmla="*/ 30 w 73"/>
                <a:gd name="T15" fmla="*/ 0 h 43"/>
                <a:gd name="T16" fmla="*/ 19 w 73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43">
                  <a:moveTo>
                    <a:pt x="19" y="5"/>
                  </a:moveTo>
                  <a:lnTo>
                    <a:pt x="0" y="3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45" y="35"/>
                  </a:lnTo>
                  <a:lnTo>
                    <a:pt x="58" y="26"/>
                  </a:lnTo>
                  <a:lnTo>
                    <a:pt x="73" y="16"/>
                  </a:lnTo>
                  <a:lnTo>
                    <a:pt x="30" y="0"/>
                  </a:lnTo>
                  <a:lnTo>
                    <a:pt x="19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7" name="Freeform 40"/>
            <p:cNvSpPr>
              <a:spLocks/>
            </p:cNvSpPr>
            <p:nvPr userDrawn="1"/>
          </p:nvSpPr>
          <p:spPr bwMode="auto">
            <a:xfrm>
              <a:off x="866775" y="666750"/>
              <a:ext cx="30163" cy="123825"/>
            </a:xfrm>
            <a:custGeom>
              <a:avLst/>
              <a:gdLst>
                <a:gd name="T0" fmla="*/ 15 w 19"/>
                <a:gd name="T1" fmla="*/ 33 h 78"/>
                <a:gd name="T2" fmla="*/ 15 w 19"/>
                <a:gd name="T3" fmla="*/ 33 h 78"/>
                <a:gd name="T4" fmla="*/ 15 w 19"/>
                <a:gd name="T5" fmla="*/ 7 h 78"/>
                <a:gd name="T6" fmla="*/ 15 w 19"/>
                <a:gd name="T7" fmla="*/ 7 h 78"/>
                <a:gd name="T8" fmla="*/ 16 w 19"/>
                <a:gd name="T9" fmla="*/ 5 h 78"/>
                <a:gd name="T10" fmla="*/ 16 w 19"/>
                <a:gd name="T11" fmla="*/ 5 h 78"/>
                <a:gd name="T12" fmla="*/ 16 w 19"/>
                <a:gd name="T13" fmla="*/ 2 h 78"/>
                <a:gd name="T14" fmla="*/ 16 w 19"/>
                <a:gd name="T15" fmla="*/ 0 h 78"/>
                <a:gd name="T16" fmla="*/ 1 w 19"/>
                <a:gd name="T17" fmla="*/ 0 h 78"/>
                <a:gd name="T18" fmla="*/ 1 w 19"/>
                <a:gd name="T19" fmla="*/ 0 h 78"/>
                <a:gd name="T20" fmla="*/ 1 w 19"/>
                <a:gd name="T21" fmla="*/ 3 h 78"/>
                <a:gd name="T22" fmla="*/ 1 w 19"/>
                <a:gd name="T23" fmla="*/ 3 h 78"/>
                <a:gd name="T24" fmla="*/ 1 w 19"/>
                <a:gd name="T25" fmla="*/ 6 h 78"/>
                <a:gd name="T26" fmla="*/ 3 w 19"/>
                <a:gd name="T27" fmla="*/ 7 h 78"/>
                <a:gd name="T28" fmla="*/ 3 w 19"/>
                <a:gd name="T29" fmla="*/ 33 h 78"/>
                <a:gd name="T30" fmla="*/ 3 w 19"/>
                <a:gd name="T31" fmla="*/ 33 h 78"/>
                <a:gd name="T32" fmla="*/ 1 w 19"/>
                <a:gd name="T33" fmla="*/ 34 h 78"/>
                <a:gd name="T34" fmla="*/ 0 w 19"/>
                <a:gd name="T35" fmla="*/ 40 h 78"/>
                <a:gd name="T36" fmla="*/ 0 w 19"/>
                <a:gd name="T37" fmla="*/ 40 h 78"/>
                <a:gd name="T38" fmla="*/ 0 w 19"/>
                <a:gd name="T39" fmla="*/ 44 h 78"/>
                <a:gd name="T40" fmla="*/ 1 w 19"/>
                <a:gd name="T41" fmla="*/ 48 h 78"/>
                <a:gd name="T42" fmla="*/ 4 w 19"/>
                <a:gd name="T43" fmla="*/ 50 h 78"/>
                <a:gd name="T44" fmla="*/ 3 w 19"/>
                <a:gd name="T45" fmla="*/ 71 h 78"/>
                <a:gd name="T46" fmla="*/ 3 w 19"/>
                <a:gd name="T47" fmla="*/ 71 h 78"/>
                <a:gd name="T48" fmla="*/ 3 w 19"/>
                <a:gd name="T49" fmla="*/ 72 h 78"/>
                <a:gd name="T50" fmla="*/ 1 w 19"/>
                <a:gd name="T51" fmla="*/ 75 h 78"/>
                <a:gd name="T52" fmla="*/ 1 w 19"/>
                <a:gd name="T53" fmla="*/ 75 h 78"/>
                <a:gd name="T54" fmla="*/ 1 w 19"/>
                <a:gd name="T55" fmla="*/ 78 h 78"/>
                <a:gd name="T56" fmla="*/ 16 w 19"/>
                <a:gd name="T57" fmla="*/ 78 h 78"/>
                <a:gd name="T58" fmla="*/ 16 w 19"/>
                <a:gd name="T59" fmla="*/ 78 h 78"/>
                <a:gd name="T60" fmla="*/ 16 w 19"/>
                <a:gd name="T61" fmla="*/ 73 h 78"/>
                <a:gd name="T62" fmla="*/ 16 w 19"/>
                <a:gd name="T63" fmla="*/ 73 h 78"/>
                <a:gd name="T64" fmla="*/ 15 w 19"/>
                <a:gd name="T65" fmla="*/ 71 h 78"/>
                <a:gd name="T66" fmla="*/ 15 w 19"/>
                <a:gd name="T67" fmla="*/ 50 h 78"/>
                <a:gd name="T68" fmla="*/ 15 w 19"/>
                <a:gd name="T69" fmla="*/ 50 h 78"/>
                <a:gd name="T70" fmla="*/ 17 w 19"/>
                <a:gd name="T71" fmla="*/ 46 h 78"/>
                <a:gd name="T72" fmla="*/ 17 w 19"/>
                <a:gd name="T73" fmla="*/ 44 h 78"/>
                <a:gd name="T74" fmla="*/ 19 w 19"/>
                <a:gd name="T75" fmla="*/ 42 h 78"/>
                <a:gd name="T76" fmla="*/ 19 w 19"/>
                <a:gd name="T77" fmla="*/ 42 h 78"/>
                <a:gd name="T78" fmla="*/ 16 w 19"/>
                <a:gd name="T79" fmla="*/ 35 h 78"/>
                <a:gd name="T80" fmla="*/ 15 w 19"/>
                <a:gd name="T8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78">
                  <a:moveTo>
                    <a:pt x="15" y="33"/>
                  </a:moveTo>
                  <a:lnTo>
                    <a:pt x="15" y="3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4" y="50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5" y="7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6" y="35"/>
                  </a:lnTo>
                  <a:lnTo>
                    <a:pt x="15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8" name="Freeform 41"/>
            <p:cNvSpPr>
              <a:spLocks/>
            </p:cNvSpPr>
            <p:nvPr userDrawn="1"/>
          </p:nvSpPr>
          <p:spPr bwMode="auto">
            <a:xfrm>
              <a:off x="896938" y="703263"/>
              <a:ext cx="80963" cy="58738"/>
            </a:xfrm>
            <a:custGeom>
              <a:avLst/>
              <a:gdLst>
                <a:gd name="T0" fmla="*/ 28 w 51"/>
                <a:gd name="T1" fmla="*/ 31 h 37"/>
                <a:gd name="T2" fmla="*/ 51 w 51"/>
                <a:gd name="T3" fmla="*/ 6 h 37"/>
                <a:gd name="T4" fmla="*/ 51 w 51"/>
                <a:gd name="T5" fmla="*/ 6 h 37"/>
                <a:gd name="T6" fmla="*/ 17 w 51"/>
                <a:gd name="T7" fmla="*/ 6 h 37"/>
                <a:gd name="T8" fmla="*/ 17 w 51"/>
                <a:gd name="T9" fmla="*/ 6 h 37"/>
                <a:gd name="T10" fmla="*/ 13 w 51"/>
                <a:gd name="T11" fmla="*/ 5 h 37"/>
                <a:gd name="T12" fmla="*/ 9 w 51"/>
                <a:gd name="T13" fmla="*/ 3 h 37"/>
                <a:gd name="T14" fmla="*/ 5 w 51"/>
                <a:gd name="T15" fmla="*/ 0 h 37"/>
                <a:gd name="T16" fmla="*/ 3 w 51"/>
                <a:gd name="T17" fmla="*/ 0 h 37"/>
                <a:gd name="T18" fmla="*/ 3 w 51"/>
                <a:gd name="T19" fmla="*/ 0 h 37"/>
                <a:gd name="T20" fmla="*/ 0 w 51"/>
                <a:gd name="T21" fmla="*/ 7 h 37"/>
                <a:gd name="T22" fmla="*/ 0 w 51"/>
                <a:gd name="T23" fmla="*/ 7 h 37"/>
                <a:gd name="T24" fmla="*/ 2 w 51"/>
                <a:gd name="T25" fmla="*/ 11 h 37"/>
                <a:gd name="T26" fmla="*/ 3 w 51"/>
                <a:gd name="T27" fmla="*/ 14 h 37"/>
                <a:gd name="T28" fmla="*/ 5 w 51"/>
                <a:gd name="T29" fmla="*/ 19 h 37"/>
                <a:gd name="T30" fmla="*/ 5 w 51"/>
                <a:gd name="T31" fmla="*/ 19 h 37"/>
                <a:gd name="T32" fmla="*/ 5 w 51"/>
                <a:gd name="T33" fmla="*/ 22 h 37"/>
                <a:gd name="T34" fmla="*/ 2 w 51"/>
                <a:gd name="T35" fmla="*/ 26 h 37"/>
                <a:gd name="T36" fmla="*/ 0 w 51"/>
                <a:gd name="T37" fmla="*/ 28 h 37"/>
                <a:gd name="T38" fmla="*/ 0 w 51"/>
                <a:gd name="T39" fmla="*/ 28 h 37"/>
                <a:gd name="T40" fmla="*/ 5 w 51"/>
                <a:gd name="T41" fmla="*/ 37 h 37"/>
                <a:gd name="T42" fmla="*/ 5 w 51"/>
                <a:gd name="T43" fmla="*/ 37 h 37"/>
                <a:gd name="T44" fmla="*/ 8 w 51"/>
                <a:gd name="T45" fmla="*/ 34 h 37"/>
                <a:gd name="T46" fmla="*/ 18 w 51"/>
                <a:gd name="T47" fmla="*/ 31 h 37"/>
                <a:gd name="T48" fmla="*/ 18 w 51"/>
                <a:gd name="T49" fmla="*/ 31 h 37"/>
                <a:gd name="T50" fmla="*/ 28 w 51"/>
                <a:gd name="T5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7">
                  <a:moveTo>
                    <a:pt x="28" y="31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8" y="34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9" name="Freeform 42"/>
            <p:cNvSpPr>
              <a:spLocks/>
            </p:cNvSpPr>
            <p:nvPr userDrawn="1"/>
          </p:nvSpPr>
          <p:spPr bwMode="auto">
            <a:xfrm>
              <a:off x="998538" y="625475"/>
              <a:ext cx="161925" cy="127000"/>
            </a:xfrm>
            <a:custGeom>
              <a:avLst/>
              <a:gdLst>
                <a:gd name="T0" fmla="*/ 102 w 102"/>
                <a:gd name="T1" fmla="*/ 41 h 80"/>
                <a:gd name="T2" fmla="*/ 99 w 102"/>
                <a:gd name="T3" fmla="*/ 39 h 80"/>
                <a:gd name="T4" fmla="*/ 93 w 102"/>
                <a:gd name="T5" fmla="*/ 42 h 80"/>
                <a:gd name="T6" fmla="*/ 90 w 102"/>
                <a:gd name="T7" fmla="*/ 43 h 80"/>
                <a:gd name="T8" fmla="*/ 89 w 102"/>
                <a:gd name="T9" fmla="*/ 50 h 80"/>
                <a:gd name="T10" fmla="*/ 87 w 102"/>
                <a:gd name="T11" fmla="*/ 48 h 80"/>
                <a:gd name="T12" fmla="*/ 81 w 102"/>
                <a:gd name="T13" fmla="*/ 47 h 80"/>
                <a:gd name="T14" fmla="*/ 76 w 102"/>
                <a:gd name="T15" fmla="*/ 48 h 80"/>
                <a:gd name="T16" fmla="*/ 78 w 102"/>
                <a:gd name="T17" fmla="*/ 54 h 80"/>
                <a:gd name="T18" fmla="*/ 76 w 102"/>
                <a:gd name="T19" fmla="*/ 60 h 80"/>
                <a:gd name="T20" fmla="*/ 73 w 102"/>
                <a:gd name="T21" fmla="*/ 60 h 80"/>
                <a:gd name="T22" fmla="*/ 68 w 102"/>
                <a:gd name="T23" fmla="*/ 56 h 80"/>
                <a:gd name="T24" fmla="*/ 68 w 102"/>
                <a:gd name="T25" fmla="*/ 53 h 80"/>
                <a:gd name="T26" fmla="*/ 62 w 102"/>
                <a:gd name="T27" fmla="*/ 55 h 80"/>
                <a:gd name="T28" fmla="*/ 59 w 102"/>
                <a:gd name="T29" fmla="*/ 53 h 80"/>
                <a:gd name="T30" fmla="*/ 60 w 102"/>
                <a:gd name="T31" fmla="*/ 47 h 80"/>
                <a:gd name="T32" fmla="*/ 70 w 102"/>
                <a:gd name="T33" fmla="*/ 44 h 80"/>
                <a:gd name="T34" fmla="*/ 68 w 102"/>
                <a:gd name="T35" fmla="*/ 41 h 80"/>
                <a:gd name="T36" fmla="*/ 65 w 102"/>
                <a:gd name="T37" fmla="*/ 36 h 80"/>
                <a:gd name="T38" fmla="*/ 61 w 102"/>
                <a:gd name="T39" fmla="*/ 34 h 80"/>
                <a:gd name="T40" fmla="*/ 55 w 102"/>
                <a:gd name="T41" fmla="*/ 36 h 80"/>
                <a:gd name="T42" fmla="*/ 57 w 102"/>
                <a:gd name="T43" fmla="*/ 34 h 80"/>
                <a:gd name="T44" fmla="*/ 60 w 102"/>
                <a:gd name="T45" fmla="*/ 29 h 80"/>
                <a:gd name="T46" fmla="*/ 60 w 102"/>
                <a:gd name="T47" fmla="*/ 23 h 80"/>
                <a:gd name="T48" fmla="*/ 56 w 102"/>
                <a:gd name="T49" fmla="*/ 17 h 80"/>
                <a:gd name="T50" fmla="*/ 56 w 102"/>
                <a:gd name="T51" fmla="*/ 17 h 80"/>
                <a:gd name="T52" fmla="*/ 52 w 102"/>
                <a:gd name="T53" fmla="*/ 18 h 80"/>
                <a:gd name="T54" fmla="*/ 45 w 102"/>
                <a:gd name="T55" fmla="*/ 22 h 80"/>
                <a:gd name="T56" fmla="*/ 44 w 102"/>
                <a:gd name="T57" fmla="*/ 26 h 80"/>
                <a:gd name="T58" fmla="*/ 44 w 102"/>
                <a:gd name="T59" fmla="*/ 31 h 80"/>
                <a:gd name="T60" fmla="*/ 41 w 102"/>
                <a:gd name="T61" fmla="*/ 27 h 80"/>
                <a:gd name="T62" fmla="*/ 36 w 102"/>
                <a:gd name="T63" fmla="*/ 23 h 80"/>
                <a:gd name="T64" fmla="*/ 33 w 102"/>
                <a:gd name="T65" fmla="*/ 23 h 80"/>
                <a:gd name="T66" fmla="*/ 28 w 102"/>
                <a:gd name="T67" fmla="*/ 26 h 80"/>
                <a:gd name="T68" fmla="*/ 31 w 102"/>
                <a:gd name="T69" fmla="*/ 31 h 80"/>
                <a:gd name="T70" fmla="*/ 31 w 102"/>
                <a:gd name="T71" fmla="*/ 38 h 80"/>
                <a:gd name="T72" fmla="*/ 28 w 102"/>
                <a:gd name="T73" fmla="*/ 39 h 80"/>
                <a:gd name="T74" fmla="*/ 23 w 102"/>
                <a:gd name="T75" fmla="*/ 36 h 80"/>
                <a:gd name="T76" fmla="*/ 22 w 102"/>
                <a:gd name="T77" fmla="*/ 32 h 80"/>
                <a:gd name="T78" fmla="*/ 17 w 102"/>
                <a:gd name="T79" fmla="*/ 36 h 80"/>
                <a:gd name="T80" fmla="*/ 13 w 102"/>
                <a:gd name="T81" fmla="*/ 34 h 80"/>
                <a:gd name="T82" fmla="*/ 11 w 102"/>
                <a:gd name="T83" fmla="*/ 28 h 80"/>
                <a:gd name="T84" fmla="*/ 20 w 102"/>
                <a:gd name="T85" fmla="*/ 23 h 80"/>
                <a:gd name="T86" fmla="*/ 19 w 102"/>
                <a:gd name="T87" fmla="*/ 22 h 80"/>
                <a:gd name="T88" fmla="*/ 14 w 102"/>
                <a:gd name="T89" fmla="*/ 16 h 80"/>
                <a:gd name="T90" fmla="*/ 9 w 102"/>
                <a:gd name="T91" fmla="*/ 16 h 80"/>
                <a:gd name="T92" fmla="*/ 12 w 102"/>
                <a:gd name="T93" fmla="*/ 12 h 80"/>
                <a:gd name="T94" fmla="*/ 13 w 102"/>
                <a:gd name="T95" fmla="*/ 6 h 80"/>
                <a:gd name="T96" fmla="*/ 12 w 102"/>
                <a:gd name="T97" fmla="*/ 4 h 80"/>
                <a:gd name="T98" fmla="*/ 8 w 102"/>
                <a:gd name="T99" fmla="*/ 0 h 80"/>
                <a:gd name="T100" fmla="*/ 23 w 102"/>
                <a:gd name="T101" fmla="*/ 59 h 80"/>
                <a:gd name="T102" fmla="*/ 30 w 102"/>
                <a:gd name="T103" fmla="*/ 55 h 80"/>
                <a:gd name="T104" fmla="*/ 34 w 102"/>
                <a:gd name="T105" fmla="*/ 53 h 80"/>
                <a:gd name="T106" fmla="*/ 44 w 102"/>
                <a:gd name="T107" fmla="*/ 54 h 80"/>
                <a:gd name="T108" fmla="*/ 47 w 102"/>
                <a:gd name="T109" fmla="*/ 55 h 80"/>
                <a:gd name="T110" fmla="*/ 55 w 102"/>
                <a:gd name="T111" fmla="*/ 60 h 80"/>
                <a:gd name="T112" fmla="*/ 56 w 102"/>
                <a:gd name="T113" fmla="*/ 66 h 80"/>
                <a:gd name="T114" fmla="*/ 56 w 102"/>
                <a:gd name="T115" fmla="*/ 70 h 80"/>
                <a:gd name="T116" fmla="*/ 71 w 102"/>
                <a:gd name="T1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80">
                  <a:moveTo>
                    <a:pt x="71" y="80"/>
                  </a:moveTo>
                  <a:lnTo>
                    <a:pt x="102" y="41"/>
                  </a:lnTo>
                  <a:lnTo>
                    <a:pt x="102" y="41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6" y="47"/>
                  </a:lnTo>
                  <a:lnTo>
                    <a:pt x="81" y="47"/>
                  </a:lnTo>
                  <a:lnTo>
                    <a:pt x="77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8" y="54"/>
                  </a:lnTo>
                  <a:lnTo>
                    <a:pt x="78" y="58"/>
                  </a:lnTo>
                  <a:lnTo>
                    <a:pt x="76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2" y="55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1"/>
                  </a:lnTo>
                  <a:lnTo>
                    <a:pt x="67" y="38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7" y="34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9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3"/>
                  </a:lnTo>
                  <a:lnTo>
                    <a:pt x="39" y="53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4" y="74"/>
                  </a:lnTo>
                  <a:lnTo>
                    <a:pt x="71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0" name="Freeform 43"/>
            <p:cNvSpPr>
              <a:spLocks/>
            </p:cNvSpPr>
            <p:nvPr userDrawn="1"/>
          </p:nvSpPr>
          <p:spPr bwMode="auto">
            <a:xfrm>
              <a:off x="1128713" y="712788"/>
              <a:ext cx="193675" cy="33338"/>
            </a:xfrm>
            <a:custGeom>
              <a:avLst/>
              <a:gdLst>
                <a:gd name="T0" fmla="*/ 102 w 122"/>
                <a:gd name="T1" fmla="*/ 19 h 21"/>
                <a:gd name="T2" fmla="*/ 122 w 122"/>
                <a:gd name="T3" fmla="*/ 10 h 21"/>
                <a:gd name="T4" fmla="*/ 102 w 122"/>
                <a:gd name="T5" fmla="*/ 1 h 21"/>
                <a:gd name="T6" fmla="*/ 102 w 122"/>
                <a:gd name="T7" fmla="*/ 1 h 21"/>
                <a:gd name="T8" fmla="*/ 69 w 122"/>
                <a:gd name="T9" fmla="*/ 1 h 21"/>
                <a:gd name="T10" fmla="*/ 16 w 122"/>
                <a:gd name="T11" fmla="*/ 0 h 21"/>
                <a:gd name="T12" fmla="*/ 0 w 122"/>
                <a:gd name="T13" fmla="*/ 21 h 21"/>
                <a:gd name="T14" fmla="*/ 0 w 122"/>
                <a:gd name="T15" fmla="*/ 21 h 21"/>
                <a:gd name="T16" fmla="*/ 102 w 122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1">
                  <a:moveTo>
                    <a:pt x="102" y="19"/>
                  </a:moveTo>
                  <a:lnTo>
                    <a:pt x="122" y="1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69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2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1" name="Freeform 44"/>
            <p:cNvSpPr>
              <a:spLocks/>
            </p:cNvSpPr>
            <p:nvPr userDrawn="1"/>
          </p:nvSpPr>
          <p:spPr bwMode="auto">
            <a:xfrm>
              <a:off x="1190625" y="796925"/>
              <a:ext cx="115888" cy="112713"/>
            </a:xfrm>
            <a:custGeom>
              <a:avLst/>
              <a:gdLst>
                <a:gd name="T0" fmla="*/ 37 w 73"/>
                <a:gd name="T1" fmla="*/ 71 h 71"/>
                <a:gd name="T2" fmla="*/ 37 w 73"/>
                <a:gd name="T3" fmla="*/ 71 h 71"/>
                <a:gd name="T4" fmla="*/ 26 w 73"/>
                <a:gd name="T5" fmla="*/ 65 h 71"/>
                <a:gd name="T6" fmla="*/ 17 w 73"/>
                <a:gd name="T7" fmla="*/ 60 h 71"/>
                <a:gd name="T8" fmla="*/ 9 w 73"/>
                <a:gd name="T9" fmla="*/ 54 h 71"/>
                <a:gd name="T10" fmla="*/ 3 w 73"/>
                <a:gd name="T11" fmla="*/ 47 h 71"/>
                <a:gd name="T12" fmla="*/ 3 w 73"/>
                <a:gd name="T13" fmla="*/ 47 h 71"/>
                <a:gd name="T14" fmla="*/ 0 w 73"/>
                <a:gd name="T15" fmla="*/ 42 h 71"/>
                <a:gd name="T16" fmla="*/ 0 w 73"/>
                <a:gd name="T17" fmla="*/ 36 h 71"/>
                <a:gd name="T18" fmla="*/ 0 w 73"/>
                <a:gd name="T19" fmla="*/ 31 h 71"/>
                <a:gd name="T20" fmla="*/ 0 w 73"/>
                <a:gd name="T21" fmla="*/ 25 h 71"/>
                <a:gd name="T22" fmla="*/ 3 w 73"/>
                <a:gd name="T23" fmla="*/ 18 h 71"/>
                <a:gd name="T24" fmla="*/ 5 w 73"/>
                <a:gd name="T25" fmla="*/ 14 h 71"/>
                <a:gd name="T26" fmla="*/ 10 w 73"/>
                <a:gd name="T27" fmla="*/ 9 h 71"/>
                <a:gd name="T28" fmla="*/ 15 w 73"/>
                <a:gd name="T29" fmla="*/ 5 h 71"/>
                <a:gd name="T30" fmla="*/ 15 w 73"/>
                <a:gd name="T31" fmla="*/ 5 h 71"/>
                <a:gd name="T32" fmla="*/ 17 w 73"/>
                <a:gd name="T33" fmla="*/ 7 h 71"/>
                <a:gd name="T34" fmla="*/ 19 w 73"/>
                <a:gd name="T35" fmla="*/ 10 h 71"/>
                <a:gd name="T36" fmla="*/ 19 w 73"/>
                <a:gd name="T37" fmla="*/ 12 h 71"/>
                <a:gd name="T38" fmla="*/ 19 w 73"/>
                <a:gd name="T39" fmla="*/ 12 h 71"/>
                <a:gd name="T40" fmla="*/ 35 w 73"/>
                <a:gd name="T41" fmla="*/ 11 h 71"/>
                <a:gd name="T42" fmla="*/ 35 w 73"/>
                <a:gd name="T43" fmla="*/ 11 h 71"/>
                <a:gd name="T44" fmla="*/ 35 w 73"/>
                <a:gd name="T45" fmla="*/ 6 h 71"/>
                <a:gd name="T46" fmla="*/ 35 w 73"/>
                <a:gd name="T47" fmla="*/ 2 h 71"/>
                <a:gd name="T48" fmla="*/ 33 w 73"/>
                <a:gd name="T49" fmla="*/ 0 h 71"/>
                <a:gd name="T50" fmla="*/ 33 w 73"/>
                <a:gd name="T51" fmla="*/ 0 h 71"/>
                <a:gd name="T52" fmla="*/ 38 w 73"/>
                <a:gd name="T53" fmla="*/ 4 h 71"/>
                <a:gd name="T54" fmla="*/ 40 w 73"/>
                <a:gd name="T55" fmla="*/ 7 h 71"/>
                <a:gd name="T56" fmla="*/ 41 w 73"/>
                <a:gd name="T57" fmla="*/ 11 h 71"/>
                <a:gd name="T58" fmla="*/ 41 w 73"/>
                <a:gd name="T59" fmla="*/ 11 h 71"/>
                <a:gd name="T60" fmla="*/ 56 w 73"/>
                <a:gd name="T61" fmla="*/ 12 h 71"/>
                <a:gd name="T62" fmla="*/ 56 w 73"/>
                <a:gd name="T63" fmla="*/ 12 h 71"/>
                <a:gd name="T64" fmla="*/ 56 w 73"/>
                <a:gd name="T65" fmla="*/ 7 h 71"/>
                <a:gd name="T66" fmla="*/ 53 w 73"/>
                <a:gd name="T67" fmla="*/ 2 h 71"/>
                <a:gd name="T68" fmla="*/ 53 w 73"/>
                <a:gd name="T69" fmla="*/ 2 h 71"/>
                <a:gd name="T70" fmla="*/ 58 w 73"/>
                <a:gd name="T71" fmla="*/ 6 h 71"/>
                <a:gd name="T72" fmla="*/ 63 w 73"/>
                <a:gd name="T73" fmla="*/ 9 h 71"/>
                <a:gd name="T74" fmla="*/ 67 w 73"/>
                <a:gd name="T75" fmla="*/ 14 h 71"/>
                <a:gd name="T76" fmla="*/ 69 w 73"/>
                <a:gd name="T77" fmla="*/ 17 h 71"/>
                <a:gd name="T78" fmla="*/ 72 w 73"/>
                <a:gd name="T79" fmla="*/ 26 h 71"/>
                <a:gd name="T80" fmla="*/ 73 w 73"/>
                <a:gd name="T81" fmla="*/ 33 h 71"/>
                <a:gd name="T82" fmla="*/ 73 w 73"/>
                <a:gd name="T83" fmla="*/ 33 h 71"/>
                <a:gd name="T84" fmla="*/ 72 w 73"/>
                <a:gd name="T85" fmla="*/ 42 h 71"/>
                <a:gd name="T86" fmla="*/ 69 w 73"/>
                <a:gd name="T87" fmla="*/ 49 h 71"/>
                <a:gd name="T88" fmla="*/ 64 w 73"/>
                <a:gd name="T89" fmla="*/ 55 h 71"/>
                <a:gd name="T90" fmla="*/ 58 w 73"/>
                <a:gd name="T91" fmla="*/ 60 h 71"/>
                <a:gd name="T92" fmla="*/ 58 w 73"/>
                <a:gd name="T93" fmla="*/ 60 h 71"/>
                <a:gd name="T94" fmla="*/ 47 w 73"/>
                <a:gd name="T95" fmla="*/ 66 h 71"/>
                <a:gd name="T96" fmla="*/ 37 w 73"/>
                <a:gd name="T9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" h="71">
                  <a:moveTo>
                    <a:pt x="37" y="71"/>
                  </a:moveTo>
                  <a:lnTo>
                    <a:pt x="37" y="71"/>
                  </a:lnTo>
                  <a:lnTo>
                    <a:pt x="26" y="65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7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8" y="6"/>
                  </a:lnTo>
                  <a:lnTo>
                    <a:pt x="63" y="9"/>
                  </a:lnTo>
                  <a:lnTo>
                    <a:pt x="67" y="14"/>
                  </a:lnTo>
                  <a:lnTo>
                    <a:pt x="69" y="17"/>
                  </a:lnTo>
                  <a:lnTo>
                    <a:pt x="72" y="26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4" y="55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7" y="66"/>
                  </a:lnTo>
                  <a:lnTo>
                    <a:pt x="37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2" name="Freeform 45"/>
            <p:cNvSpPr>
              <a:spLocks/>
            </p:cNvSpPr>
            <p:nvPr userDrawn="1"/>
          </p:nvSpPr>
          <p:spPr bwMode="auto">
            <a:xfrm>
              <a:off x="1222375" y="10731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1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3" name="Freeform 46"/>
            <p:cNvSpPr>
              <a:spLocks/>
            </p:cNvSpPr>
            <p:nvPr userDrawn="1"/>
          </p:nvSpPr>
          <p:spPr bwMode="auto">
            <a:xfrm>
              <a:off x="974725" y="755650"/>
              <a:ext cx="20638" cy="12700"/>
            </a:xfrm>
            <a:custGeom>
              <a:avLst/>
              <a:gdLst>
                <a:gd name="T0" fmla="*/ 13 w 13"/>
                <a:gd name="T1" fmla="*/ 6 h 8"/>
                <a:gd name="T2" fmla="*/ 13 w 13"/>
                <a:gd name="T3" fmla="*/ 6 h 8"/>
                <a:gd name="T4" fmla="*/ 12 w 13"/>
                <a:gd name="T5" fmla="*/ 6 h 8"/>
                <a:gd name="T6" fmla="*/ 7 w 13"/>
                <a:gd name="T7" fmla="*/ 8 h 8"/>
                <a:gd name="T8" fmla="*/ 1 w 13"/>
                <a:gd name="T9" fmla="*/ 8 h 8"/>
                <a:gd name="T10" fmla="*/ 1 w 13"/>
                <a:gd name="T11" fmla="*/ 8 h 8"/>
                <a:gd name="T12" fmla="*/ 0 w 13"/>
                <a:gd name="T13" fmla="*/ 5 h 8"/>
                <a:gd name="T14" fmla="*/ 0 w 13"/>
                <a:gd name="T15" fmla="*/ 0 h 8"/>
                <a:gd name="T16" fmla="*/ 0 w 13"/>
                <a:gd name="T17" fmla="*/ 0 h 8"/>
                <a:gd name="T18" fmla="*/ 2 w 13"/>
                <a:gd name="T19" fmla="*/ 0 h 8"/>
                <a:gd name="T20" fmla="*/ 7 w 13"/>
                <a:gd name="T21" fmla="*/ 1 h 8"/>
                <a:gd name="T22" fmla="*/ 11 w 13"/>
                <a:gd name="T23" fmla="*/ 3 h 8"/>
                <a:gd name="T24" fmla="*/ 13 w 13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4" name="Freeform 47"/>
            <p:cNvSpPr>
              <a:spLocks/>
            </p:cNvSpPr>
            <p:nvPr userDrawn="1"/>
          </p:nvSpPr>
          <p:spPr bwMode="auto">
            <a:xfrm>
              <a:off x="695325" y="712788"/>
              <a:ext cx="661988" cy="777875"/>
            </a:xfrm>
            <a:custGeom>
              <a:avLst/>
              <a:gdLst>
                <a:gd name="T0" fmla="*/ 398 w 417"/>
                <a:gd name="T1" fmla="*/ 165 h 490"/>
                <a:gd name="T2" fmla="*/ 396 w 417"/>
                <a:gd name="T3" fmla="*/ 101 h 490"/>
                <a:gd name="T4" fmla="*/ 345 w 417"/>
                <a:gd name="T5" fmla="*/ 38 h 490"/>
                <a:gd name="T6" fmla="*/ 300 w 417"/>
                <a:gd name="T7" fmla="*/ 101 h 490"/>
                <a:gd name="T8" fmla="*/ 310 w 417"/>
                <a:gd name="T9" fmla="*/ 163 h 490"/>
                <a:gd name="T10" fmla="*/ 329 w 417"/>
                <a:gd name="T11" fmla="*/ 172 h 490"/>
                <a:gd name="T12" fmla="*/ 340 w 417"/>
                <a:gd name="T13" fmla="*/ 161 h 490"/>
                <a:gd name="T14" fmla="*/ 382 w 417"/>
                <a:gd name="T15" fmla="*/ 168 h 490"/>
                <a:gd name="T16" fmla="*/ 359 w 417"/>
                <a:gd name="T17" fmla="*/ 232 h 490"/>
                <a:gd name="T18" fmla="*/ 289 w 417"/>
                <a:gd name="T19" fmla="*/ 195 h 490"/>
                <a:gd name="T20" fmla="*/ 280 w 417"/>
                <a:gd name="T21" fmla="*/ 133 h 490"/>
                <a:gd name="T22" fmla="*/ 281 w 417"/>
                <a:gd name="T23" fmla="*/ 123 h 490"/>
                <a:gd name="T24" fmla="*/ 252 w 417"/>
                <a:gd name="T25" fmla="*/ 81 h 490"/>
                <a:gd name="T26" fmla="*/ 285 w 417"/>
                <a:gd name="T27" fmla="*/ 52 h 490"/>
                <a:gd name="T28" fmla="*/ 237 w 417"/>
                <a:gd name="T29" fmla="*/ 19 h 490"/>
                <a:gd name="T30" fmla="*/ 166 w 417"/>
                <a:gd name="T31" fmla="*/ 22 h 490"/>
                <a:gd name="T32" fmla="*/ 151 w 417"/>
                <a:gd name="T33" fmla="*/ 49 h 490"/>
                <a:gd name="T34" fmla="*/ 163 w 417"/>
                <a:gd name="T35" fmla="*/ 70 h 490"/>
                <a:gd name="T36" fmla="*/ 197 w 417"/>
                <a:gd name="T37" fmla="*/ 59 h 490"/>
                <a:gd name="T38" fmla="*/ 148 w 417"/>
                <a:gd name="T39" fmla="*/ 78 h 490"/>
                <a:gd name="T40" fmla="*/ 128 w 417"/>
                <a:gd name="T41" fmla="*/ 74 h 490"/>
                <a:gd name="T42" fmla="*/ 173 w 417"/>
                <a:gd name="T43" fmla="*/ 75 h 490"/>
                <a:gd name="T44" fmla="*/ 176 w 417"/>
                <a:gd name="T45" fmla="*/ 86 h 490"/>
                <a:gd name="T46" fmla="*/ 160 w 417"/>
                <a:gd name="T47" fmla="*/ 102 h 490"/>
                <a:gd name="T48" fmla="*/ 175 w 417"/>
                <a:gd name="T49" fmla="*/ 129 h 490"/>
                <a:gd name="T50" fmla="*/ 90 w 417"/>
                <a:gd name="T51" fmla="*/ 186 h 490"/>
                <a:gd name="T52" fmla="*/ 36 w 417"/>
                <a:gd name="T53" fmla="*/ 170 h 490"/>
                <a:gd name="T54" fmla="*/ 28 w 417"/>
                <a:gd name="T55" fmla="*/ 179 h 490"/>
                <a:gd name="T56" fmla="*/ 34 w 417"/>
                <a:gd name="T57" fmla="*/ 193 h 490"/>
                <a:gd name="T58" fmla="*/ 1 w 417"/>
                <a:gd name="T59" fmla="*/ 205 h 490"/>
                <a:gd name="T60" fmla="*/ 39 w 417"/>
                <a:gd name="T61" fmla="*/ 210 h 490"/>
                <a:gd name="T62" fmla="*/ 25 w 417"/>
                <a:gd name="T63" fmla="*/ 222 h 490"/>
                <a:gd name="T64" fmla="*/ 36 w 417"/>
                <a:gd name="T65" fmla="*/ 232 h 490"/>
                <a:gd name="T66" fmla="*/ 70 w 417"/>
                <a:gd name="T67" fmla="*/ 232 h 490"/>
                <a:gd name="T68" fmla="*/ 79 w 417"/>
                <a:gd name="T69" fmla="*/ 233 h 490"/>
                <a:gd name="T70" fmla="*/ 109 w 417"/>
                <a:gd name="T71" fmla="*/ 208 h 490"/>
                <a:gd name="T72" fmla="*/ 144 w 417"/>
                <a:gd name="T73" fmla="*/ 202 h 490"/>
                <a:gd name="T74" fmla="*/ 191 w 417"/>
                <a:gd name="T75" fmla="*/ 219 h 490"/>
                <a:gd name="T76" fmla="*/ 280 w 417"/>
                <a:gd name="T77" fmla="*/ 259 h 490"/>
                <a:gd name="T78" fmla="*/ 313 w 417"/>
                <a:gd name="T79" fmla="*/ 330 h 490"/>
                <a:gd name="T80" fmla="*/ 312 w 417"/>
                <a:gd name="T81" fmla="*/ 348 h 490"/>
                <a:gd name="T82" fmla="*/ 344 w 417"/>
                <a:gd name="T83" fmla="*/ 354 h 490"/>
                <a:gd name="T84" fmla="*/ 354 w 417"/>
                <a:gd name="T85" fmla="*/ 421 h 490"/>
                <a:gd name="T86" fmla="*/ 311 w 417"/>
                <a:gd name="T87" fmla="*/ 429 h 490"/>
                <a:gd name="T88" fmla="*/ 331 w 417"/>
                <a:gd name="T89" fmla="*/ 437 h 490"/>
                <a:gd name="T90" fmla="*/ 322 w 417"/>
                <a:gd name="T91" fmla="*/ 446 h 490"/>
                <a:gd name="T92" fmla="*/ 320 w 417"/>
                <a:gd name="T93" fmla="*/ 478 h 490"/>
                <a:gd name="T94" fmla="*/ 338 w 417"/>
                <a:gd name="T95" fmla="*/ 465 h 490"/>
                <a:gd name="T96" fmla="*/ 345 w 417"/>
                <a:gd name="T97" fmla="*/ 470 h 490"/>
                <a:gd name="T98" fmla="*/ 366 w 417"/>
                <a:gd name="T99" fmla="*/ 484 h 490"/>
                <a:gd name="T100" fmla="*/ 372 w 417"/>
                <a:gd name="T101" fmla="*/ 456 h 490"/>
                <a:gd name="T102" fmla="*/ 395 w 417"/>
                <a:gd name="T103" fmla="*/ 463 h 490"/>
                <a:gd name="T104" fmla="*/ 397 w 417"/>
                <a:gd name="T105" fmla="*/ 420 h 490"/>
                <a:gd name="T106" fmla="*/ 406 w 417"/>
                <a:gd name="T107" fmla="*/ 402 h 490"/>
                <a:gd name="T108" fmla="*/ 403 w 417"/>
                <a:gd name="T109" fmla="*/ 371 h 490"/>
                <a:gd name="T110" fmla="*/ 386 w 417"/>
                <a:gd name="T111" fmla="*/ 341 h 490"/>
                <a:gd name="T112" fmla="*/ 358 w 417"/>
                <a:gd name="T113" fmla="*/ 311 h 490"/>
                <a:gd name="T114" fmla="*/ 358 w 417"/>
                <a:gd name="T115" fmla="*/ 281 h 490"/>
                <a:gd name="T116" fmla="*/ 363 w 417"/>
                <a:gd name="T117" fmla="*/ 253 h 490"/>
                <a:gd name="T118" fmla="*/ 415 w 417"/>
                <a:gd name="T119" fmla="*/ 21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7" h="490">
                  <a:moveTo>
                    <a:pt x="406" y="188"/>
                  </a:moveTo>
                  <a:lnTo>
                    <a:pt x="406" y="188"/>
                  </a:lnTo>
                  <a:lnTo>
                    <a:pt x="412" y="189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15" y="181"/>
                  </a:lnTo>
                  <a:lnTo>
                    <a:pt x="414" y="170"/>
                  </a:lnTo>
                  <a:lnTo>
                    <a:pt x="414" y="170"/>
                  </a:lnTo>
                  <a:lnTo>
                    <a:pt x="411" y="170"/>
                  </a:lnTo>
                  <a:lnTo>
                    <a:pt x="407" y="170"/>
                  </a:lnTo>
                  <a:lnTo>
                    <a:pt x="403" y="168"/>
                  </a:lnTo>
                  <a:lnTo>
                    <a:pt x="398" y="165"/>
                  </a:lnTo>
                  <a:lnTo>
                    <a:pt x="398" y="165"/>
                  </a:lnTo>
                  <a:lnTo>
                    <a:pt x="396" y="160"/>
                  </a:lnTo>
                  <a:lnTo>
                    <a:pt x="396" y="160"/>
                  </a:lnTo>
                  <a:lnTo>
                    <a:pt x="388" y="150"/>
                  </a:lnTo>
                  <a:lnTo>
                    <a:pt x="380" y="143"/>
                  </a:lnTo>
                  <a:lnTo>
                    <a:pt x="371" y="136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76" y="124"/>
                  </a:lnTo>
                  <a:lnTo>
                    <a:pt x="385" y="117"/>
                  </a:lnTo>
                  <a:lnTo>
                    <a:pt x="391" y="111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96" y="101"/>
                  </a:lnTo>
                  <a:lnTo>
                    <a:pt x="398" y="94"/>
                  </a:lnTo>
                  <a:lnTo>
                    <a:pt x="398" y="86"/>
                  </a:lnTo>
                  <a:lnTo>
                    <a:pt x="398" y="78"/>
                  </a:lnTo>
                  <a:lnTo>
                    <a:pt x="396" y="69"/>
                  </a:lnTo>
                  <a:lnTo>
                    <a:pt x="392" y="60"/>
                  </a:lnTo>
                  <a:lnTo>
                    <a:pt x="386" y="53"/>
                  </a:lnTo>
                  <a:lnTo>
                    <a:pt x="381" y="49"/>
                  </a:lnTo>
                  <a:lnTo>
                    <a:pt x="376" y="46"/>
                  </a:lnTo>
                  <a:lnTo>
                    <a:pt x="376" y="46"/>
                  </a:lnTo>
                  <a:lnTo>
                    <a:pt x="369" y="42"/>
                  </a:lnTo>
                  <a:lnTo>
                    <a:pt x="360" y="40"/>
                  </a:lnTo>
                  <a:lnTo>
                    <a:pt x="353" y="38"/>
                  </a:lnTo>
                  <a:lnTo>
                    <a:pt x="345" y="38"/>
                  </a:lnTo>
                  <a:lnTo>
                    <a:pt x="33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7" y="47"/>
                  </a:lnTo>
                  <a:lnTo>
                    <a:pt x="311" y="52"/>
                  </a:lnTo>
                  <a:lnTo>
                    <a:pt x="306" y="57"/>
                  </a:lnTo>
                  <a:lnTo>
                    <a:pt x="302" y="63"/>
                  </a:lnTo>
                  <a:lnTo>
                    <a:pt x="300" y="70"/>
                  </a:lnTo>
                  <a:lnTo>
                    <a:pt x="297" y="78"/>
                  </a:lnTo>
                  <a:lnTo>
                    <a:pt x="297" y="85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300" y="101"/>
                  </a:lnTo>
                  <a:lnTo>
                    <a:pt x="302" y="107"/>
                  </a:lnTo>
                  <a:lnTo>
                    <a:pt x="306" y="113"/>
                  </a:lnTo>
                  <a:lnTo>
                    <a:pt x="310" y="117"/>
                  </a:lnTo>
                  <a:lnTo>
                    <a:pt x="321" y="124"/>
                  </a:lnTo>
                  <a:lnTo>
                    <a:pt x="333" y="132"/>
                  </a:lnTo>
                  <a:lnTo>
                    <a:pt x="333" y="132"/>
                  </a:lnTo>
                  <a:lnTo>
                    <a:pt x="323" y="136"/>
                  </a:lnTo>
                  <a:lnTo>
                    <a:pt x="316" y="144"/>
                  </a:lnTo>
                  <a:lnTo>
                    <a:pt x="313" y="148"/>
                  </a:lnTo>
                  <a:lnTo>
                    <a:pt x="312" y="152"/>
                  </a:lnTo>
                  <a:lnTo>
                    <a:pt x="311" y="157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1" y="171"/>
                  </a:lnTo>
                  <a:lnTo>
                    <a:pt x="313" y="179"/>
                  </a:lnTo>
                  <a:lnTo>
                    <a:pt x="315" y="189"/>
                  </a:lnTo>
                  <a:lnTo>
                    <a:pt x="315" y="195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5" y="202"/>
                  </a:lnTo>
                  <a:lnTo>
                    <a:pt x="320" y="200"/>
                  </a:lnTo>
                  <a:lnTo>
                    <a:pt x="326" y="195"/>
                  </a:lnTo>
                  <a:lnTo>
                    <a:pt x="326" y="195"/>
                  </a:lnTo>
                  <a:lnTo>
                    <a:pt x="328" y="188"/>
                  </a:lnTo>
                  <a:lnTo>
                    <a:pt x="329" y="181"/>
                  </a:lnTo>
                  <a:lnTo>
                    <a:pt x="329" y="172"/>
                  </a:lnTo>
                  <a:lnTo>
                    <a:pt x="329" y="172"/>
                  </a:lnTo>
                  <a:lnTo>
                    <a:pt x="332" y="176"/>
                  </a:lnTo>
                  <a:lnTo>
                    <a:pt x="333" y="182"/>
                  </a:lnTo>
                  <a:lnTo>
                    <a:pt x="333" y="187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7" y="189"/>
                  </a:lnTo>
                  <a:lnTo>
                    <a:pt x="339" y="187"/>
                  </a:lnTo>
                  <a:lnTo>
                    <a:pt x="342" y="184"/>
                  </a:lnTo>
                  <a:lnTo>
                    <a:pt x="342" y="184"/>
                  </a:lnTo>
                  <a:lnTo>
                    <a:pt x="343" y="176"/>
                  </a:lnTo>
                  <a:lnTo>
                    <a:pt x="343" y="167"/>
                  </a:lnTo>
                  <a:lnTo>
                    <a:pt x="340" y="161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38" y="151"/>
                  </a:lnTo>
                  <a:lnTo>
                    <a:pt x="339" y="146"/>
                  </a:lnTo>
                  <a:lnTo>
                    <a:pt x="343" y="141"/>
                  </a:lnTo>
                  <a:lnTo>
                    <a:pt x="347" y="139"/>
                  </a:lnTo>
                  <a:lnTo>
                    <a:pt x="347" y="139"/>
                  </a:lnTo>
                  <a:lnTo>
                    <a:pt x="359" y="145"/>
                  </a:lnTo>
                  <a:lnTo>
                    <a:pt x="359" y="145"/>
                  </a:lnTo>
                  <a:lnTo>
                    <a:pt x="364" y="149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2" y="168"/>
                  </a:lnTo>
                  <a:lnTo>
                    <a:pt x="385" y="175"/>
                  </a:lnTo>
                  <a:lnTo>
                    <a:pt x="385" y="175"/>
                  </a:lnTo>
                  <a:lnTo>
                    <a:pt x="388" y="182"/>
                  </a:lnTo>
                  <a:lnTo>
                    <a:pt x="390" y="189"/>
                  </a:lnTo>
                  <a:lnTo>
                    <a:pt x="390" y="195"/>
                  </a:lnTo>
                  <a:lnTo>
                    <a:pt x="390" y="202"/>
                  </a:lnTo>
                  <a:lnTo>
                    <a:pt x="387" y="210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0" y="221"/>
                  </a:lnTo>
                  <a:lnTo>
                    <a:pt x="375" y="227"/>
                  </a:lnTo>
                  <a:lnTo>
                    <a:pt x="368" y="231"/>
                  </a:lnTo>
                  <a:lnTo>
                    <a:pt x="359" y="232"/>
                  </a:lnTo>
                  <a:lnTo>
                    <a:pt x="359" y="232"/>
                  </a:lnTo>
                  <a:lnTo>
                    <a:pt x="358" y="232"/>
                  </a:lnTo>
                  <a:lnTo>
                    <a:pt x="358" y="232"/>
                  </a:lnTo>
                  <a:lnTo>
                    <a:pt x="348" y="232"/>
                  </a:lnTo>
                  <a:lnTo>
                    <a:pt x="348" y="232"/>
                  </a:lnTo>
                  <a:lnTo>
                    <a:pt x="339" y="230"/>
                  </a:lnTo>
                  <a:lnTo>
                    <a:pt x="339" y="230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25" y="224"/>
                  </a:lnTo>
                  <a:lnTo>
                    <a:pt x="313" y="216"/>
                  </a:lnTo>
                  <a:lnTo>
                    <a:pt x="301" y="208"/>
                  </a:lnTo>
                  <a:lnTo>
                    <a:pt x="289" y="195"/>
                  </a:lnTo>
                  <a:lnTo>
                    <a:pt x="289" y="195"/>
                  </a:lnTo>
                  <a:lnTo>
                    <a:pt x="273" y="176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8" y="165"/>
                  </a:lnTo>
                  <a:lnTo>
                    <a:pt x="273" y="165"/>
                  </a:lnTo>
                  <a:lnTo>
                    <a:pt x="279" y="165"/>
                  </a:lnTo>
                  <a:lnTo>
                    <a:pt x="279" y="165"/>
                  </a:lnTo>
                  <a:lnTo>
                    <a:pt x="280" y="154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33"/>
                  </a:lnTo>
                  <a:lnTo>
                    <a:pt x="280" y="133"/>
                  </a:lnTo>
                  <a:lnTo>
                    <a:pt x="277" y="133"/>
                  </a:lnTo>
                  <a:lnTo>
                    <a:pt x="268" y="130"/>
                  </a:lnTo>
                  <a:lnTo>
                    <a:pt x="264" y="129"/>
                  </a:lnTo>
                  <a:lnTo>
                    <a:pt x="259" y="127"/>
                  </a:lnTo>
                  <a:lnTo>
                    <a:pt x="256" y="124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7" y="122"/>
                  </a:lnTo>
                  <a:lnTo>
                    <a:pt x="261" y="123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77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3" y="112"/>
                  </a:lnTo>
                  <a:lnTo>
                    <a:pt x="283" y="102"/>
                  </a:lnTo>
                  <a:lnTo>
                    <a:pt x="283" y="102"/>
                  </a:lnTo>
                  <a:lnTo>
                    <a:pt x="283" y="92"/>
                  </a:lnTo>
                  <a:lnTo>
                    <a:pt x="283" y="92"/>
                  </a:lnTo>
                  <a:lnTo>
                    <a:pt x="275" y="92"/>
                  </a:lnTo>
                  <a:lnTo>
                    <a:pt x="267" y="91"/>
                  </a:lnTo>
                  <a:lnTo>
                    <a:pt x="267" y="91"/>
                  </a:lnTo>
                  <a:lnTo>
                    <a:pt x="258" y="87"/>
                  </a:lnTo>
                  <a:lnTo>
                    <a:pt x="254" y="85"/>
                  </a:lnTo>
                  <a:lnTo>
                    <a:pt x="252" y="81"/>
                  </a:lnTo>
                  <a:lnTo>
                    <a:pt x="252" y="81"/>
                  </a:lnTo>
                  <a:lnTo>
                    <a:pt x="256" y="82"/>
                  </a:lnTo>
                  <a:lnTo>
                    <a:pt x="266" y="85"/>
                  </a:lnTo>
                  <a:lnTo>
                    <a:pt x="266" y="85"/>
                  </a:lnTo>
                  <a:lnTo>
                    <a:pt x="272" y="85"/>
                  </a:lnTo>
                  <a:lnTo>
                    <a:pt x="278" y="84"/>
                  </a:lnTo>
                  <a:lnTo>
                    <a:pt x="283" y="84"/>
                  </a:lnTo>
                  <a:lnTo>
                    <a:pt x="284" y="82"/>
                  </a:lnTo>
                  <a:lnTo>
                    <a:pt x="284" y="82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5" y="58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1" y="52"/>
                  </a:lnTo>
                  <a:lnTo>
                    <a:pt x="274" y="51"/>
                  </a:lnTo>
                  <a:lnTo>
                    <a:pt x="266" y="47"/>
                  </a:lnTo>
                  <a:lnTo>
                    <a:pt x="262" y="44"/>
                  </a:lnTo>
                  <a:lnTo>
                    <a:pt x="257" y="41"/>
                  </a:lnTo>
                  <a:lnTo>
                    <a:pt x="257" y="41"/>
                  </a:lnTo>
                  <a:lnTo>
                    <a:pt x="256" y="38"/>
                  </a:lnTo>
                  <a:lnTo>
                    <a:pt x="256" y="36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7" y="19"/>
                  </a:lnTo>
                  <a:lnTo>
                    <a:pt x="240" y="15"/>
                  </a:lnTo>
                  <a:lnTo>
                    <a:pt x="240" y="13"/>
                  </a:lnTo>
                  <a:lnTo>
                    <a:pt x="240" y="13"/>
                  </a:lnTo>
                  <a:lnTo>
                    <a:pt x="238" y="9"/>
                  </a:lnTo>
                  <a:lnTo>
                    <a:pt x="235" y="6"/>
                  </a:lnTo>
                  <a:lnTo>
                    <a:pt x="231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1" y="6"/>
                  </a:lnTo>
                  <a:lnTo>
                    <a:pt x="219" y="9"/>
                  </a:lnTo>
                  <a:lnTo>
                    <a:pt x="215" y="13"/>
                  </a:lnTo>
                  <a:lnTo>
                    <a:pt x="188" y="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5" y="24"/>
                  </a:lnTo>
                  <a:lnTo>
                    <a:pt x="165" y="26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30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1" y="49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51" y="62"/>
                  </a:lnTo>
                  <a:lnTo>
                    <a:pt x="157" y="67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9" y="67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5" y="68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71" y="59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1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91" y="53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7" y="59"/>
                  </a:lnTo>
                  <a:lnTo>
                    <a:pt x="198" y="64"/>
                  </a:lnTo>
                  <a:lnTo>
                    <a:pt x="198" y="69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2" y="69"/>
                  </a:lnTo>
                  <a:lnTo>
                    <a:pt x="186" y="68"/>
                  </a:lnTo>
                  <a:lnTo>
                    <a:pt x="178" y="68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62" y="73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4" y="79"/>
                  </a:lnTo>
                  <a:lnTo>
                    <a:pt x="140" y="79"/>
                  </a:lnTo>
                  <a:lnTo>
                    <a:pt x="138" y="76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6" y="70"/>
                  </a:lnTo>
                  <a:lnTo>
                    <a:pt x="136" y="68"/>
                  </a:lnTo>
                  <a:lnTo>
                    <a:pt x="138" y="65"/>
                  </a:lnTo>
                  <a:lnTo>
                    <a:pt x="138" y="65"/>
                  </a:lnTo>
                  <a:lnTo>
                    <a:pt x="134" y="68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9"/>
                  </a:lnTo>
                  <a:lnTo>
                    <a:pt x="129" y="84"/>
                  </a:lnTo>
                  <a:lnTo>
                    <a:pt x="132" y="86"/>
                  </a:lnTo>
                  <a:lnTo>
                    <a:pt x="135" y="89"/>
                  </a:lnTo>
                  <a:lnTo>
                    <a:pt x="135" y="89"/>
                  </a:lnTo>
                  <a:lnTo>
                    <a:pt x="140" y="89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5"/>
                  </a:lnTo>
                  <a:lnTo>
                    <a:pt x="177" y="74"/>
                  </a:lnTo>
                  <a:lnTo>
                    <a:pt x="182" y="75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2" y="80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2" y="85"/>
                  </a:lnTo>
                  <a:lnTo>
                    <a:pt x="189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1" y="81"/>
                  </a:lnTo>
                  <a:lnTo>
                    <a:pt x="171" y="81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8" y="92"/>
                  </a:lnTo>
                  <a:lnTo>
                    <a:pt x="167" y="95"/>
                  </a:lnTo>
                  <a:lnTo>
                    <a:pt x="167" y="95"/>
                  </a:lnTo>
                  <a:lnTo>
                    <a:pt x="166" y="96"/>
                  </a:lnTo>
                  <a:lnTo>
                    <a:pt x="165" y="98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52" y="106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6" y="125"/>
                  </a:lnTo>
                  <a:lnTo>
                    <a:pt x="159" y="130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6" y="133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81" y="124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79" y="130"/>
                  </a:lnTo>
                  <a:lnTo>
                    <a:pt x="176" y="136"/>
                  </a:lnTo>
                  <a:lnTo>
                    <a:pt x="171" y="141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51" y="156"/>
                  </a:lnTo>
                  <a:lnTo>
                    <a:pt x="129" y="168"/>
                  </a:lnTo>
                  <a:lnTo>
                    <a:pt x="116" y="176"/>
                  </a:lnTo>
                  <a:lnTo>
                    <a:pt x="103" y="181"/>
                  </a:lnTo>
                  <a:lnTo>
                    <a:pt x="90" y="186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3" y="187"/>
                  </a:lnTo>
                  <a:lnTo>
                    <a:pt x="68" y="186"/>
                  </a:lnTo>
                  <a:lnTo>
                    <a:pt x="59" y="179"/>
                  </a:lnTo>
                  <a:lnTo>
                    <a:pt x="50" y="173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4" y="167"/>
                  </a:lnTo>
                  <a:lnTo>
                    <a:pt x="42" y="166"/>
                  </a:lnTo>
                  <a:lnTo>
                    <a:pt x="39" y="167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3" y="170"/>
                  </a:lnTo>
                  <a:lnTo>
                    <a:pt x="28" y="170"/>
                  </a:lnTo>
                  <a:lnTo>
                    <a:pt x="21" y="171"/>
                  </a:lnTo>
                  <a:lnTo>
                    <a:pt x="18" y="173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7"/>
                  </a:lnTo>
                  <a:lnTo>
                    <a:pt x="20" y="177"/>
                  </a:lnTo>
                  <a:lnTo>
                    <a:pt x="23" y="176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30" y="178"/>
                  </a:lnTo>
                  <a:lnTo>
                    <a:pt x="28" y="179"/>
                  </a:lnTo>
                  <a:lnTo>
                    <a:pt x="27" y="181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4"/>
                  </a:lnTo>
                  <a:lnTo>
                    <a:pt x="30" y="187"/>
                  </a:lnTo>
                  <a:lnTo>
                    <a:pt x="36" y="189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49" y="195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1" y="195"/>
                  </a:lnTo>
                  <a:lnTo>
                    <a:pt x="34" y="193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188"/>
                  </a:lnTo>
                  <a:lnTo>
                    <a:pt x="16" y="188"/>
                  </a:lnTo>
                  <a:lnTo>
                    <a:pt x="15" y="190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2" y="194"/>
                  </a:lnTo>
                  <a:lnTo>
                    <a:pt x="11" y="194"/>
                  </a:lnTo>
                  <a:lnTo>
                    <a:pt x="7" y="197"/>
                  </a:lnTo>
                  <a:lnTo>
                    <a:pt x="5" y="198"/>
                  </a:lnTo>
                  <a:lnTo>
                    <a:pt x="2" y="202"/>
                  </a:lnTo>
                  <a:lnTo>
                    <a:pt x="1" y="205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0"/>
                  </a:lnTo>
                  <a:lnTo>
                    <a:pt x="6" y="206"/>
                  </a:lnTo>
                  <a:lnTo>
                    <a:pt x="10" y="204"/>
                  </a:lnTo>
                  <a:lnTo>
                    <a:pt x="12" y="203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5" y="209"/>
                  </a:lnTo>
                  <a:lnTo>
                    <a:pt x="18" y="211"/>
                  </a:lnTo>
                  <a:lnTo>
                    <a:pt x="23" y="211"/>
                  </a:lnTo>
                  <a:lnTo>
                    <a:pt x="28" y="211"/>
                  </a:lnTo>
                  <a:lnTo>
                    <a:pt x="39" y="210"/>
                  </a:lnTo>
                  <a:lnTo>
                    <a:pt x="44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4" y="213"/>
                  </a:lnTo>
                  <a:lnTo>
                    <a:pt x="36" y="214"/>
                  </a:lnTo>
                  <a:lnTo>
                    <a:pt x="31" y="215"/>
                  </a:lnTo>
                  <a:lnTo>
                    <a:pt x="26" y="217"/>
                  </a:lnTo>
                  <a:lnTo>
                    <a:pt x="25" y="219"/>
                  </a:lnTo>
                  <a:lnTo>
                    <a:pt x="23" y="221"/>
                  </a:lnTo>
                  <a:lnTo>
                    <a:pt x="25" y="222"/>
                  </a:lnTo>
                  <a:lnTo>
                    <a:pt x="25" y="222"/>
                  </a:lnTo>
                  <a:lnTo>
                    <a:pt x="22" y="225"/>
                  </a:lnTo>
                  <a:lnTo>
                    <a:pt x="20" y="230"/>
                  </a:lnTo>
                  <a:lnTo>
                    <a:pt x="18" y="232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37"/>
                  </a:lnTo>
                  <a:lnTo>
                    <a:pt x="27" y="233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6" y="232"/>
                  </a:lnTo>
                  <a:lnTo>
                    <a:pt x="39" y="235"/>
                  </a:lnTo>
                  <a:lnTo>
                    <a:pt x="43" y="235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3" y="229"/>
                  </a:lnTo>
                  <a:lnTo>
                    <a:pt x="57" y="226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6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9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69" y="236"/>
                  </a:lnTo>
                  <a:lnTo>
                    <a:pt x="66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9" y="242"/>
                  </a:lnTo>
                  <a:lnTo>
                    <a:pt x="73" y="241"/>
                  </a:lnTo>
                  <a:lnTo>
                    <a:pt x="75" y="238"/>
                  </a:lnTo>
                  <a:lnTo>
                    <a:pt x="77" y="235"/>
                  </a:lnTo>
                  <a:lnTo>
                    <a:pt x="77" y="235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87" y="227"/>
                  </a:lnTo>
                  <a:lnTo>
                    <a:pt x="87" y="224"/>
                  </a:lnTo>
                  <a:lnTo>
                    <a:pt x="87" y="221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3" y="216"/>
                  </a:lnTo>
                  <a:lnTo>
                    <a:pt x="98" y="213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8" y="213"/>
                  </a:lnTo>
                  <a:lnTo>
                    <a:pt x="108" y="217"/>
                  </a:lnTo>
                  <a:lnTo>
                    <a:pt x="111" y="224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0"/>
                  </a:lnTo>
                  <a:lnTo>
                    <a:pt x="138" y="205"/>
                  </a:lnTo>
                  <a:lnTo>
                    <a:pt x="141" y="199"/>
                  </a:lnTo>
                  <a:lnTo>
                    <a:pt x="145" y="193"/>
                  </a:lnTo>
                  <a:lnTo>
                    <a:pt x="145" y="193"/>
                  </a:lnTo>
                  <a:lnTo>
                    <a:pt x="145" y="195"/>
                  </a:lnTo>
                  <a:lnTo>
                    <a:pt x="144" y="202"/>
                  </a:lnTo>
                  <a:lnTo>
                    <a:pt x="144" y="209"/>
                  </a:lnTo>
                  <a:lnTo>
                    <a:pt x="144" y="213"/>
                  </a:lnTo>
                  <a:lnTo>
                    <a:pt x="145" y="214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1" y="199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6" y="200"/>
                  </a:lnTo>
                  <a:lnTo>
                    <a:pt x="181" y="209"/>
                  </a:lnTo>
                  <a:lnTo>
                    <a:pt x="187" y="216"/>
                  </a:lnTo>
                  <a:lnTo>
                    <a:pt x="191" y="219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209" y="227"/>
                  </a:lnTo>
                  <a:lnTo>
                    <a:pt x="225" y="232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74" y="247"/>
                  </a:lnTo>
                  <a:lnTo>
                    <a:pt x="283" y="251"/>
                  </a:lnTo>
                  <a:lnTo>
                    <a:pt x="283" y="251"/>
                  </a:lnTo>
                  <a:lnTo>
                    <a:pt x="285" y="252"/>
                  </a:lnTo>
                  <a:lnTo>
                    <a:pt x="285" y="253"/>
                  </a:lnTo>
                  <a:lnTo>
                    <a:pt x="284" y="257"/>
                  </a:lnTo>
                  <a:lnTo>
                    <a:pt x="280" y="259"/>
                  </a:lnTo>
                  <a:lnTo>
                    <a:pt x="280" y="259"/>
                  </a:lnTo>
                  <a:lnTo>
                    <a:pt x="285" y="263"/>
                  </a:lnTo>
                  <a:lnTo>
                    <a:pt x="295" y="269"/>
                  </a:lnTo>
                  <a:lnTo>
                    <a:pt x="295" y="269"/>
                  </a:lnTo>
                  <a:lnTo>
                    <a:pt x="301" y="275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1" y="302"/>
                  </a:lnTo>
                  <a:lnTo>
                    <a:pt x="311" y="302"/>
                  </a:lnTo>
                  <a:lnTo>
                    <a:pt x="313" y="311"/>
                  </a:lnTo>
                  <a:lnTo>
                    <a:pt x="313" y="319"/>
                  </a:lnTo>
                  <a:lnTo>
                    <a:pt x="313" y="327"/>
                  </a:lnTo>
                  <a:lnTo>
                    <a:pt x="313" y="330"/>
                  </a:lnTo>
                  <a:lnTo>
                    <a:pt x="312" y="332"/>
                  </a:lnTo>
                  <a:lnTo>
                    <a:pt x="312" y="332"/>
                  </a:lnTo>
                  <a:lnTo>
                    <a:pt x="310" y="334"/>
                  </a:lnTo>
                  <a:lnTo>
                    <a:pt x="307" y="335"/>
                  </a:lnTo>
                  <a:lnTo>
                    <a:pt x="304" y="337"/>
                  </a:lnTo>
                  <a:lnTo>
                    <a:pt x="296" y="339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304" y="349"/>
                  </a:lnTo>
                  <a:lnTo>
                    <a:pt x="309" y="348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2" y="348"/>
                  </a:lnTo>
                  <a:lnTo>
                    <a:pt x="312" y="348"/>
                  </a:lnTo>
                  <a:lnTo>
                    <a:pt x="309" y="354"/>
                  </a:lnTo>
                  <a:lnTo>
                    <a:pt x="307" y="359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23" y="354"/>
                  </a:lnTo>
                  <a:lnTo>
                    <a:pt x="326" y="350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31" y="348"/>
                  </a:lnTo>
                  <a:lnTo>
                    <a:pt x="334" y="349"/>
                  </a:lnTo>
                  <a:lnTo>
                    <a:pt x="339" y="351"/>
                  </a:lnTo>
                  <a:lnTo>
                    <a:pt x="344" y="354"/>
                  </a:lnTo>
                  <a:lnTo>
                    <a:pt x="350" y="359"/>
                  </a:lnTo>
                  <a:lnTo>
                    <a:pt x="355" y="365"/>
                  </a:lnTo>
                  <a:lnTo>
                    <a:pt x="360" y="371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5" y="384"/>
                  </a:lnTo>
                  <a:lnTo>
                    <a:pt x="366" y="391"/>
                  </a:lnTo>
                  <a:lnTo>
                    <a:pt x="366" y="397"/>
                  </a:lnTo>
                  <a:lnTo>
                    <a:pt x="365" y="404"/>
                  </a:lnTo>
                  <a:lnTo>
                    <a:pt x="364" y="410"/>
                  </a:lnTo>
                  <a:lnTo>
                    <a:pt x="361" y="415"/>
                  </a:lnTo>
                  <a:lnTo>
                    <a:pt x="358" y="419"/>
                  </a:lnTo>
                  <a:lnTo>
                    <a:pt x="354" y="421"/>
                  </a:lnTo>
                  <a:lnTo>
                    <a:pt x="354" y="421"/>
                  </a:lnTo>
                  <a:lnTo>
                    <a:pt x="350" y="421"/>
                  </a:lnTo>
                  <a:lnTo>
                    <a:pt x="348" y="420"/>
                  </a:lnTo>
                  <a:lnTo>
                    <a:pt x="339" y="416"/>
                  </a:lnTo>
                  <a:lnTo>
                    <a:pt x="332" y="413"/>
                  </a:lnTo>
                  <a:lnTo>
                    <a:pt x="329" y="413"/>
                  </a:lnTo>
                  <a:lnTo>
                    <a:pt x="327" y="415"/>
                  </a:lnTo>
                  <a:lnTo>
                    <a:pt x="327" y="415"/>
                  </a:lnTo>
                  <a:lnTo>
                    <a:pt x="326" y="416"/>
                  </a:lnTo>
                  <a:lnTo>
                    <a:pt x="322" y="419"/>
                  </a:lnTo>
                  <a:lnTo>
                    <a:pt x="316" y="422"/>
                  </a:lnTo>
                  <a:lnTo>
                    <a:pt x="313" y="425"/>
                  </a:lnTo>
                  <a:lnTo>
                    <a:pt x="311" y="429"/>
                  </a:lnTo>
                  <a:lnTo>
                    <a:pt x="311" y="433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8" y="433"/>
                  </a:lnTo>
                  <a:lnTo>
                    <a:pt x="321" y="431"/>
                  </a:lnTo>
                  <a:lnTo>
                    <a:pt x="323" y="431"/>
                  </a:lnTo>
                  <a:lnTo>
                    <a:pt x="323" y="431"/>
                  </a:lnTo>
                  <a:lnTo>
                    <a:pt x="325" y="432"/>
                  </a:lnTo>
                  <a:lnTo>
                    <a:pt x="325" y="433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8" y="437"/>
                  </a:lnTo>
                  <a:lnTo>
                    <a:pt x="331" y="437"/>
                  </a:lnTo>
                  <a:lnTo>
                    <a:pt x="338" y="437"/>
                  </a:lnTo>
                  <a:lnTo>
                    <a:pt x="344" y="436"/>
                  </a:lnTo>
                  <a:lnTo>
                    <a:pt x="347" y="436"/>
                  </a:lnTo>
                  <a:lnTo>
                    <a:pt x="348" y="437"/>
                  </a:lnTo>
                  <a:lnTo>
                    <a:pt x="348" y="437"/>
                  </a:lnTo>
                  <a:lnTo>
                    <a:pt x="348" y="438"/>
                  </a:lnTo>
                  <a:lnTo>
                    <a:pt x="347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1" y="441"/>
                  </a:lnTo>
                  <a:lnTo>
                    <a:pt x="326" y="443"/>
                  </a:lnTo>
                  <a:lnTo>
                    <a:pt x="322" y="446"/>
                  </a:lnTo>
                  <a:lnTo>
                    <a:pt x="322" y="446"/>
                  </a:lnTo>
                  <a:lnTo>
                    <a:pt x="322" y="447"/>
                  </a:lnTo>
                  <a:lnTo>
                    <a:pt x="322" y="449"/>
                  </a:lnTo>
                  <a:lnTo>
                    <a:pt x="322" y="449"/>
                  </a:lnTo>
                  <a:lnTo>
                    <a:pt x="320" y="453"/>
                  </a:lnTo>
                  <a:lnTo>
                    <a:pt x="316" y="456"/>
                  </a:lnTo>
                  <a:lnTo>
                    <a:pt x="313" y="459"/>
                  </a:lnTo>
                  <a:lnTo>
                    <a:pt x="312" y="463"/>
                  </a:lnTo>
                  <a:lnTo>
                    <a:pt x="312" y="467"/>
                  </a:lnTo>
                  <a:lnTo>
                    <a:pt x="312" y="467"/>
                  </a:lnTo>
                  <a:lnTo>
                    <a:pt x="313" y="472"/>
                  </a:lnTo>
                  <a:lnTo>
                    <a:pt x="316" y="474"/>
                  </a:lnTo>
                  <a:lnTo>
                    <a:pt x="320" y="478"/>
                  </a:lnTo>
                  <a:lnTo>
                    <a:pt x="320" y="478"/>
                  </a:lnTo>
                  <a:lnTo>
                    <a:pt x="320" y="475"/>
                  </a:lnTo>
                  <a:lnTo>
                    <a:pt x="321" y="472"/>
                  </a:lnTo>
                  <a:lnTo>
                    <a:pt x="322" y="467"/>
                  </a:lnTo>
                  <a:lnTo>
                    <a:pt x="322" y="464"/>
                  </a:lnTo>
                  <a:lnTo>
                    <a:pt x="325" y="464"/>
                  </a:lnTo>
                  <a:lnTo>
                    <a:pt x="325" y="464"/>
                  </a:lnTo>
                  <a:lnTo>
                    <a:pt x="326" y="464"/>
                  </a:lnTo>
                  <a:lnTo>
                    <a:pt x="328" y="465"/>
                  </a:lnTo>
                  <a:lnTo>
                    <a:pt x="329" y="468"/>
                  </a:lnTo>
                  <a:lnTo>
                    <a:pt x="332" y="468"/>
                  </a:lnTo>
                  <a:lnTo>
                    <a:pt x="332" y="468"/>
                  </a:lnTo>
                  <a:lnTo>
                    <a:pt x="334" y="468"/>
                  </a:lnTo>
                  <a:lnTo>
                    <a:pt x="338" y="465"/>
                  </a:lnTo>
                  <a:lnTo>
                    <a:pt x="345" y="458"/>
                  </a:lnTo>
                  <a:lnTo>
                    <a:pt x="353" y="452"/>
                  </a:lnTo>
                  <a:lnTo>
                    <a:pt x="355" y="449"/>
                  </a:lnTo>
                  <a:lnTo>
                    <a:pt x="358" y="449"/>
                  </a:lnTo>
                  <a:lnTo>
                    <a:pt x="358" y="449"/>
                  </a:lnTo>
                  <a:lnTo>
                    <a:pt x="359" y="451"/>
                  </a:lnTo>
                  <a:lnTo>
                    <a:pt x="358" y="452"/>
                  </a:lnTo>
                  <a:lnTo>
                    <a:pt x="353" y="456"/>
                  </a:lnTo>
                  <a:lnTo>
                    <a:pt x="348" y="460"/>
                  </a:lnTo>
                  <a:lnTo>
                    <a:pt x="345" y="463"/>
                  </a:lnTo>
                  <a:lnTo>
                    <a:pt x="344" y="467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3"/>
                  </a:lnTo>
                  <a:lnTo>
                    <a:pt x="349" y="475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2" y="480"/>
                  </a:lnTo>
                  <a:lnTo>
                    <a:pt x="354" y="484"/>
                  </a:lnTo>
                  <a:lnTo>
                    <a:pt x="356" y="486"/>
                  </a:lnTo>
                  <a:lnTo>
                    <a:pt x="360" y="487"/>
                  </a:lnTo>
                  <a:lnTo>
                    <a:pt x="368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0" y="487"/>
                  </a:lnTo>
                  <a:lnTo>
                    <a:pt x="366" y="484"/>
                  </a:lnTo>
                  <a:lnTo>
                    <a:pt x="363" y="479"/>
                  </a:lnTo>
                  <a:lnTo>
                    <a:pt x="363" y="478"/>
                  </a:lnTo>
                  <a:lnTo>
                    <a:pt x="363" y="475"/>
                  </a:lnTo>
                  <a:lnTo>
                    <a:pt x="363" y="475"/>
                  </a:lnTo>
                  <a:lnTo>
                    <a:pt x="364" y="474"/>
                  </a:lnTo>
                  <a:lnTo>
                    <a:pt x="366" y="475"/>
                  </a:lnTo>
                  <a:lnTo>
                    <a:pt x="369" y="475"/>
                  </a:lnTo>
                  <a:lnTo>
                    <a:pt x="371" y="474"/>
                  </a:lnTo>
                  <a:lnTo>
                    <a:pt x="371" y="474"/>
                  </a:lnTo>
                  <a:lnTo>
                    <a:pt x="371" y="472"/>
                  </a:lnTo>
                  <a:lnTo>
                    <a:pt x="371" y="464"/>
                  </a:lnTo>
                  <a:lnTo>
                    <a:pt x="371" y="460"/>
                  </a:lnTo>
                  <a:lnTo>
                    <a:pt x="372" y="456"/>
                  </a:lnTo>
                  <a:lnTo>
                    <a:pt x="376" y="451"/>
                  </a:lnTo>
                  <a:lnTo>
                    <a:pt x="381" y="445"/>
                  </a:lnTo>
                  <a:lnTo>
                    <a:pt x="381" y="445"/>
                  </a:lnTo>
                  <a:lnTo>
                    <a:pt x="384" y="448"/>
                  </a:lnTo>
                  <a:lnTo>
                    <a:pt x="386" y="449"/>
                  </a:lnTo>
                  <a:lnTo>
                    <a:pt x="391" y="451"/>
                  </a:lnTo>
                  <a:lnTo>
                    <a:pt x="391" y="451"/>
                  </a:lnTo>
                  <a:lnTo>
                    <a:pt x="392" y="452"/>
                  </a:lnTo>
                  <a:lnTo>
                    <a:pt x="393" y="453"/>
                  </a:lnTo>
                  <a:lnTo>
                    <a:pt x="393" y="458"/>
                  </a:lnTo>
                  <a:lnTo>
                    <a:pt x="393" y="464"/>
                  </a:lnTo>
                  <a:lnTo>
                    <a:pt x="393" y="464"/>
                  </a:lnTo>
                  <a:lnTo>
                    <a:pt x="395" y="463"/>
                  </a:lnTo>
                  <a:lnTo>
                    <a:pt x="397" y="459"/>
                  </a:lnTo>
                  <a:lnTo>
                    <a:pt x="399" y="453"/>
                  </a:lnTo>
                  <a:lnTo>
                    <a:pt x="399" y="446"/>
                  </a:lnTo>
                  <a:lnTo>
                    <a:pt x="399" y="446"/>
                  </a:lnTo>
                  <a:lnTo>
                    <a:pt x="402" y="445"/>
                  </a:lnTo>
                  <a:lnTo>
                    <a:pt x="404" y="440"/>
                  </a:lnTo>
                  <a:lnTo>
                    <a:pt x="404" y="440"/>
                  </a:lnTo>
                  <a:lnTo>
                    <a:pt x="406" y="437"/>
                  </a:lnTo>
                  <a:lnTo>
                    <a:pt x="404" y="436"/>
                  </a:lnTo>
                  <a:lnTo>
                    <a:pt x="401" y="432"/>
                  </a:lnTo>
                  <a:lnTo>
                    <a:pt x="399" y="430"/>
                  </a:lnTo>
                  <a:lnTo>
                    <a:pt x="398" y="426"/>
                  </a:lnTo>
                  <a:lnTo>
                    <a:pt x="397" y="420"/>
                  </a:lnTo>
                  <a:lnTo>
                    <a:pt x="397" y="413"/>
                  </a:lnTo>
                  <a:lnTo>
                    <a:pt x="397" y="413"/>
                  </a:lnTo>
                  <a:lnTo>
                    <a:pt x="397" y="410"/>
                  </a:lnTo>
                  <a:lnTo>
                    <a:pt x="396" y="409"/>
                  </a:lnTo>
                  <a:lnTo>
                    <a:pt x="392" y="406"/>
                  </a:lnTo>
                  <a:lnTo>
                    <a:pt x="392" y="406"/>
                  </a:lnTo>
                  <a:lnTo>
                    <a:pt x="390" y="403"/>
                  </a:lnTo>
                  <a:lnTo>
                    <a:pt x="390" y="402"/>
                  </a:lnTo>
                  <a:lnTo>
                    <a:pt x="391" y="402"/>
                  </a:lnTo>
                  <a:lnTo>
                    <a:pt x="391" y="402"/>
                  </a:lnTo>
                  <a:lnTo>
                    <a:pt x="396" y="403"/>
                  </a:lnTo>
                  <a:lnTo>
                    <a:pt x="401" y="403"/>
                  </a:lnTo>
                  <a:lnTo>
                    <a:pt x="406" y="402"/>
                  </a:lnTo>
                  <a:lnTo>
                    <a:pt x="406" y="402"/>
                  </a:lnTo>
                  <a:lnTo>
                    <a:pt x="406" y="387"/>
                  </a:lnTo>
                  <a:lnTo>
                    <a:pt x="407" y="379"/>
                  </a:lnTo>
                  <a:lnTo>
                    <a:pt x="406" y="376"/>
                  </a:lnTo>
                  <a:lnTo>
                    <a:pt x="406" y="376"/>
                  </a:lnTo>
                  <a:lnTo>
                    <a:pt x="401" y="376"/>
                  </a:lnTo>
                  <a:lnTo>
                    <a:pt x="396" y="375"/>
                  </a:lnTo>
                  <a:lnTo>
                    <a:pt x="393" y="373"/>
                  </a:lnTo>
                  <a:lnTo>
                    <a:pt x="391" y="371"/>
                  </a:lnTo>
                  <a:lnTo>
                    <a:pt x="391" y="371"/>
                  </a:lnTo>
                  <a:lnTo>
                    <a:pt x="395" y="371"/>
                  </a:lnTo>
                  <a:lnTo>
                    <a:pt x="399" y="371"/>
                  </a:lnTo>
                  <a:lnTo>
                    <a:pt x="403" y="371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56"/>
                  </a:lnTo>
                  <a:lnTo>
                    <a:pt x="404" y="348"/>
                  </a:lnTo>
                  <a:lnTo>
                    <a:pt x="404" y="345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8" y="345"/>
                  </a:lnTo>
                  <a:lnTo>
                    <a:pt x="395" y="345"/>
                  </a:lnTo>
                  <a:lnTo>
                    <a:pt x="391" y="344"/>
                  </a:lnTo>
                  <a:lnTo>
                    <a:pt x="387" y="343"/>
                  </a:lnTo>
                  <a:lnTo>
                    <a:pt x="387" y="343"/>
                  </a:lnTo>
                  <a:lnTo>
                    <a:pt x="386" y="341"/>
                  </a:lnTo>
                  <a:lnTo>
                    <a:pt x="385" y="339"/>
                  </a:lnTo>
                  <a:lnTo>
                    <a:pt x="385" y="335"/>
                  </a:lnTo>
                  <a:lnTo>
                    <a:pt x="384" y="333"/>
                  </a:lnTo>
                  <a:lnTo>
                    <a:pt x="384" y="332"/>
                  </a:lnTo>
                  <a:lnTo>
                    <a:pt x="382" y="330"/>
                  </a:lnTo>
                  <a:lnTo>
                    <a:pt x="382" y="330"/>
                  </a:lnTo>
                  <a:lnTo>
                    <a:pt x="375" y="328"/>
                  </a:lnTo>
                  <a:lnTo>
                    <a:pt x="368" y="324"/>
                  </a:lnTo>
                  <a:lnTo>
                    <a:pt x="364" y="321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58" y="314"/>
                  </a:lnTo>
                  <a:lnTo>
                    <a:pt x="358" y="311"/>
                  </a:lnTo>
                  <a:lnTo>
                    <a:pt x="358" y="308"/>
                  </a:lnTo>
                  <a:lnTo>
                    <a:pt x="358" y="308"/>
                  </a:lnTo>
                  <a:lnTo>
                    <a:pt x="364" y="311"/>
                  </a:lnTo>
                  <a:lnTo>
                    <a:pt x="366" y="311"/>
                  </a:lnTo>
                  <a:lnTo>
                    <a:pt x="370" y="310"/>
                  </a:lnTo>
                  <a:lnTo>
                    <a:pt x="371" y="290"/>
                  </a:lnTo>
                  <a:lnTo>
                    <a:pt x="371" y="290"/>
                  </a:lnTo>
                  <a:lnTo>
                    <a:pt x="369" y="290"/>
                  </a:lnTo>
                  <a:lnTo>
                    <a:pt x="364" y="289"/>
                  </a:lnTo>
                  <a:lnTo>
                    <a:pt x="364" y="289"/>
                  </a:lnTo>
                  <a:lnTo>
                    <a:pt x="361" y="286"/>
                  </a:lnTo>
                  <a:lnTo>
                    <a:pt x="359" y="284"/>
                  </a:lnTo>
                  <a:lnTo>
                    <a:pt x="358" y="281"/>
                  </a:lnTo>
                  <a:lnTo>
                    <a:pt x="358" y="281"/>
                  </a:lnTo>
                  <a:lnTo>
                    <a:pt x="360" y="283"/>
                  </a:lnTo>
                  <a:lnTo>
                    <a:pt x="365" y="284"/>
                  </a:lnTo>
                  <a:lnTo>
                    <a:pt x="365" y="284"/>
                  </a:lnTo>
                  <a:lnTo>
                    <a:pt x="370" y="284"/>
                  </a:lnTo>
                  <a:lnTo>
                    <a:pt x="372" y="283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71" y="260"/>
                  </a:lnTo>
                  <a:lnTo>
                    <a:pt x="368" y="259"/>
                  </a:lnTo>
                  <a:lnTo>
                    <a:pt x="364" y="258"/>
                  </a:lnTo>
                  <a:lnTo>
                    <a:pt x="363" y="254"/>
                  </a:lnTo>
                  <a:lnTo>
                    <a:pt x="363" y="253"/>
                  </a:lnTo>
                  <a:lnTo>
                    <a:pt x="363" y="253"/>
                  </a:lnTo>
                  <a:lnTo>
                    <a:pt x="371" y="251"/>
                  </a:lnTo>
                  <a:lnTo>
                    <a:pt x="379" y="247"/>
                  </a:lnTo>
                  <a:lnTo>
                    <a:pt x="385" y="242"/>
                  </a:lnTo>
                  <a:lnTo>
                    <a:pt x="390" y="237"/>
                  </a:lnTo>
                  <a:lnTo>
                    <a:pt x="395" y="231"/>
                  </a:lnTo>
                  <a:lnTo>
                    <a:pt x="398" y="224"/>
                  </a:lnTo>
                  <a:lnTo>
                    <a:pt x="402" y="217"/>
                  </a:lnTo>
                  <a:lnTo>
                    <a:pt x="403" y="210"/>
                  </a:lnTo>
                  <a:lnTo>
                    <a:pt x="403" y="210"/>
                  </a:lnTo>
                  <a:lnTo>
                    <a:pt x="409" y="213"/>
                  </a:lnTo>
                  <a:lnTo>
                    <a:pt x="413" y="213"/>
                  </a:lnTo>
                  <a:lnTo>
                    <a:pt x="415" y="213"/>
                  </a:lnTo>
                  <a:lnTo>
                    <a:pt x="415" y="213"/>
                  </a:lnTo>
                  <a:lnTo>
                    <a:pt x="417" y="204"/>
                  </a:lnTo>
                  <a:lnTo>
                    <a:pt x="417" y="194"/>
                  </a:lnTo>
                  <a:lnTo>
                    <a:pt x="417" y="194"/>
                  </a:lnTo>
                  <a:lnTo>
                    <a:pt x="411" y="193"/>
                  </a:lnTo>
                  <a:lnTo>
                    <a:pt x="408" y="192"/>
                  </a:lnTo>
                  <a:lnTo>
                    <a:pt x="406" y="1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59" name="Kuva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344083"/>
            <a:ext cx="4059872" cy="13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687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 userDrawn="1"/>
        </p:nvGrpSpPr>
        <p:grpSpPr>
          <a:xfrm>
            <a:off x="2117" y="1"/>
            <a:ext cx="12187768" cy="6858001"/>
            <a:chOff x="1588" y="0"/>
            <a:chExt cx="9140826" cy="514350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88" y="0"/>
              <a:ext cx="914082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6718301" y="3640138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1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1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1" name="Freeform 6"/>
            <p:cNvSpPr>
              <a:spLocks/>
            </p:cNvSpPr>
            <p:nvPr userDrawn="1"/>
          </p:nvSpPr>
          <p:spPr bwMode="auto">
            <a:xfrm>
              <a:off x="7689851" y="2641600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8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2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2 w 915"/>
                <a:gd name="T35" fmla="*/ 667 h 1053"/>
                <a:gd name="T36" fmla="*/ 106 w 915"/>
                <a:gd name="T37" fmla="*/ 704 h 1053"/>
                <a:gd name="T38" fmla="*/ 160 w 915"/>
                <a:gd name="T39" fmla="*/ 739 h 1053"/>
                <a:gd name="T40" fmla="*/ 215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8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8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2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2" y="667"/>
                  </a:lnTo>
                  <a:lnTo>
                    <a:pt x="106" y="704"/>
                  </a:lnTo>
                  <a:lnTo>
                    <a:pt x="160" y="739"/>
                  </a:lnTo>
                  <a:lnTo>
                    <a:pt x="215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8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73763" y="0"/>
              <a:ext cx="2543175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2 w 1602"/>
                <a:gd name="T5" fmla="*/ 158 h 2293"/>
                <a:gd name="T6" fmla="*/ 4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4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1 w 1602"/>
                <a:gd name="T33" fmla="*/ 1514 h 2293"/>
                <a:gd name="T34" fmla="*/ 369 w 1602"/>
                <a:gd name="T35" fmla="*/ 1590 h 2293"/>
                <a:gd name="T36" fmla="*/ 419 w 1602"/>
                <a:gd name="T37" fmla="*/ 1662 h 2293"/>
                <a:gd name="T38" fmla="*/ 473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0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6 w 1602"/>
                <a:gd name="T55" fmla="*/ 2266 h 2293"/>
                <a:gd name="T56" fmla="*/ 1157 w 1602"/>
                <a:gd name="T57" fmla="*/ 2210 h 2293"/>
                <a:gd name="T58" fmla="*/ 1205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5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2" y="158"/>
                  </a:lnTo>
                  <a:lnTo>
                    <a:pt x="8" y="197"/>
                  </a:lnTo>
                  <a:lnTo>
                    <a:pt x="4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3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1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59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4" y="1236"/>
                  </a:lnTo>
                  <a:lnTo>
                    <a:pt x="194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1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3" y="1626"/>
                  </a:lnTo>
                  <a:lnTo>
                    <a:pt x="419" y="1662"/>
                  </a:lnTo>
                  <a:lnTo>
                    <a:pt x="445" y="1698"/>
                  </a:lnTo>
                  <a:lnTo>
                    <a:pt x="473" y="1733"/>
                  </a:lnTo>
                  <a:lnTo>
                    <a:pt x="501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0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6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5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5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1588" y="0"/>
              <a:ext cx="7688263" cy="5143500"/>
            </a:xfrm>
            <a:custGeom>
              <a:avLst/>
              <a:gdLst>
                <a:gd name="T0" fmla="*/ 3295 w 4843"/>
                <a:gd name="T1" fmla="*/ 0 h 3240"/>
                <a:gd name="T2" fmla="*/ 0 w 4843"/>
                <a:gd name="T3" fmla="*/ 0 h 3240"/>
                <a:gd name="T4" fmla="*/ 0 w 4843"/>
                <a:gd name="T5" fmla="*/ 3240 h 3240"/>
                <a:gd name="T6" fmla="*/ 4258 w 4843"/>
                <a:gd name="T7" fmla="*/ 3240 h 3240"/>
                <a:gd name="T8" fmla="*/ 4258 w 4843"/>
                <a:gd name="T9" fmla="*/ 3240 h 3240"/>
                <a:gd name="T10" fmla="*/ 4310 w 4843"/>
                <a:gd name="T11" fmla="*/ 3176 h 3240"/>
                <a:gd name="T12" fmla="*/ 4356 w 4843"/>
                <a:gd name="T13" fmla="*/ 3116 h 3240"/>
                <a:gd name="T14" fmla="*/ 4398 w 4843"/>
                <a:gd name="T15" fmla="*/ 3060 h 3240"/>
                <a:gd name="T16" fmla="*/ 4437 w 4843"/>
                <a:gd name="T17" fmla="*/ 3006 h 3240"/>
                <a:gd name="T18" fmla="*/ 4471 w 4843"/>
                <a:gd name="T19" fmla="*/ 2953 h 3240"/>
                <a:gd name="T20" fmla="*/ 4505 w 4843"/>
                <a:gd name="T21" fmla="*/ 2903 h 3240"/>
                <a:gd name="T22" fmla="*/ 4536 w 4843"/>
                <a:gd name="T23" fmla="*/ 2851 h 3240"/>
                <a:gd name="T24" fmla="*/ 4566 w 4843"/>
                <a:gd name="T25" fmla="*/ 2799 h 3240"/>
                <a:gd name="T26" fmla="*/ 4595 w 4843"/>
                <a:gd name="T27" fmla="*/ 2747 h 3240"/>
                <a:gd name="T28" fmla="*/ 4626 w 4843"/>
                <a:gd name="T29" fmla="*/ 2692 h 3240"/>
                <a:gd name="T30" fmla="*/ 4687 w 4843"/>
                <a:gd name="T31" fmla="*/ 2576 h 3240"/>
                <a:gd name="T32" fmla="*/ 4758 w 4843"/>
                <a:gd name="T33" fmla="*/ 2445 h 3240"/>
                <a:gd name="T34" fmla="*/ 4798 w 4843"/>
                <a:gd name="T35" fmla="*/ 2372 h 3240"/>
                <a:gd name="T36" fmla="*/ 4843 w 4843"/>
                <a:gd name="T37" fmla="*/ 2293 h 3240"/>
                <a:gd name="T38" fmla="*/ 4843 w 4843"/>
                <a:gd name="T39" fmla="*/ 2293 h 3240"/>
                <a:gd name="T40" fmla="*/ 4769 w 4843"/>
                <a:gd name="T41" fmla="*/ 2239 h 3240"/>
                <a:gd name="T42" fmla="*/ 4700 w 4843"/>
                <a:gd name="T43" fmla="*/ 2184 h 3240"/>
                <a:gd name="T44" fmla="*/ 4632 w 4843"/>
                <a:gd name="T45" fmla="*/ 2127 h 3240"/>
                <a:gd name="T46" fmla="*/ 4566 w 4843"/>
                <a:gd name="T47" fmla="*/ 2069 h 3240"/>
                <a:gd name="T48" fmla="*/ 4503 w 4843"/>
                <a:gd name="T49" fmla="*/ 2010 h 3240"/>
                <a:gd name="T50" fmla="*/ 4442 w 4843"/>
                <a:gd name="T51" fmla="*/ 1951 h 3240"/>
                <a:gd name="T52" fmla="*/ 4383 w 4843"/>
                <a:gd name="T53" fmla="*/ 1889 h 3240"/>
                <a:gd name="T54" fmla="*/ 4325 w 4843"/>
                <a:gd name="T55" fmla="*/ 1827 h 3240"/>
                <a:gd name="T56" fmla="*/ 4270 w 4843"/>
                <a:gd name="T57" fmla="*/ 1763 h 3240"/>
                <a:gd name="T58" fmla="*/ 4216 w 4843"/>
                <a:gd name="T59" fmla="*/ 1699 h 3240"/>
                <a:gd name="T60" fmla="*/ 4164 w 4843"/>
                <a:gd name="T61" fmla="*/ 1632 h 3240"/>
                <a:gd name="T62" fmla="*/ 4114 w 4843"/>
                <a:gd name="T63" fmla="*/ 1565 h 3240"/>
                <a:gd name="T64" fmla="*/ 4064 w 4843"/>
                <a:gd name="T65" fmla="*/ 1497 h 3240"/>
                <a:gd name="T66" fmla="*/ 4017 w 4843"/>
                <a:gd name="T67" fmla="*/ 1428 h 3240"/>
                <a:gd name="T68" fmla="*/ 3970 w 4843"/>
                <a:gd name="T69" fmla="*/ 1358 h 3240"/>
                <a:gd name="T70" fmla="*/ 3925 w 4843"/>
                <a:gd name="T71" fmla="*/ 1286 h 3240"/>
                <a:gd name="T72" fmla="*/ 3881 w 4843"/>
                <a:gd name="T73" fmla="*/ 1214 h 3240"/>
                <a:gd name="T74" fmla="*/ 3838 w 4843"/>
                <a:gd name="T75" fmla="*/ 1140 h 3240"/>
                <a:gd name="T76" fmla="*/ 3796 w 4843"/>
                <a:gd name="T77" fmla="*/ 1065 h 3240"/>
                <a:gd name="T78" fmla="*/ 3755 w 4843"/>
                <a:gd name="T79" fmla="*/ 989 h 3240"/>
                <a:gd name="T80" fmla="*/ 3715 w 4843"/>
                <a:gd name="T81" fmla="*/ 912 h 3240"/>
                <a:gd name="T82" fmla="*/ 3674 w 4843"/>
                <a:gd name="T83" fmla="*/ 835 h 3240"/>
                <a:gd name="T84" fmla="*/ 3635 w 4843"/>
                <a:gd name="T85" fmla="*/ 755 h 3240"/>
                <a:gd name="T86" fmla="*/ 3597 w 4843"/>
                <a:gd name="T87" fmla="*/ 675 h 3240"/>
                <a:gd name="T88" fmla="*/ 3558 w 4843"/>
                <a:gd name="T89" fmla="*/ 594 h 3240"/>
                <a:gd name="T90" fmla="*/ 3520 w 4843"/>
                <a:gd name="T91" fmla="*/ 512 h 3240"/>
                <a:gd name="T92" fmla="*/ 3446 w 4843"/>
                <a:gd name="T93" fmla="*/ 345 h 3240"/>
                <a:gd name="T94" fmla="*/ 3370 w 4843"/>
                <a:gd name="T95" fmla="*/ 174 h 3240"/>
                <a:gd name="T96" fmla="*/ 3295 w 4843"/>
                <a:gd name="T97" fmla="*/ 0 h 3240"/>
                <a:gd name="T98" fmla="*/ 3295 w 484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3" h="3240">
                  <a:moveTo>
                    <a:pt x="3295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58" y="3240"/>
                  </a:lnTo>
                  <a:lnTo>
                    <a:pt x="4258" y="3240"/>
                  </a:lnTo>
                  <a:lnTo>
                    <a:pt x="4310" y="3176"/>
                  </a:lnTo>
                  <a:lnTo>
                    <a:pt x="4356" y="3116"/>
                  </a:lnTo>
                  <a:lnTo>
                    <a:pt x="4398" y="3060"/>
                  </a:lnTo>
                  <a:lnTo>
                    <a:pt x="4437" y="3006"/>
                  </a:lnTo>
                  <a:lnTo>
                    <a:pt x="4471" y="2953"/>
                  </a:lnTo>
                  <a:lnTo>
                    <a:pt x="4505" y="2903"/>
                  </a:lnTo>
                  <a:lnTo>
                    <a:pt x="4536" y="2851"/>
                  </a:lnTo>
                  <a:lnTo>
                    <a:pt x="4566" y="2799"/>
                  </a:lnTo>
                  <a:lnTo>
                    <a:pt x="4595" y="2747"/>
                  </a:lnTo>
                  <a:lnTo>
                    <a:pt x="4626" y="2692"/>
                  </a:lnTo>
                  <a:lnTo>
                    <a:pt x="4687" y="2576"/>
                  </a:lnTo>
                  <a:lnTo>
                    <a:pt x="4758" y="2445"/>
                  </a:lnTo>
                  <a:lnTo>
                    <a:pt x="4798" y="2372"/>
                  </a:lnTo>
                  <a:lnTo>
                    <a:pt x="4843" y="2293"/>
                  </a:lnTo>
                  <a:lnTo>
                    <a:pt x="4843" y="2293"/>
                  </a:lnTo>
                  <a:lnTo>
                    <a:pt x="4769" y="2239"/>
                  </a:lnTo>
                  <a:lnTo>
                    <a:pt x="4700" y="2184"/>
                  </a:lnTo>
                  <a:lnTo>
                    <a:pt x="4632" y="2127"/>
                  </a:lnTo>
                  <a:lnTo>
                    <a:pt x="4566" y="2069"/>
                  </a:lnTo>
                  <a:lnTo>
                    <a:pt x="4503" y="2010"/>
                  </a:lnTo>
                  <a:lnTo>
                    <a:pt x="4442" y="1951"/>
                  </a:lnTo>
                  <a:lnTo>
                    <a:pt x="4383" y="1889"/>
                  </a:lnTo>
                  <a:lnTo>
                    <a:pt x="4325" y="1827"/>
                  </a:lnTo>
                  <a:lnTo>
                    <a:pt x="4270" y="1763"/>
                  </a:lnTo>
                  <a:lnTo>
                    <a:pt x="4216" y="1699"/>
                  </a:lnTo>
                  <a:lnTo>
                    <a:pt x="4164" y="1632"/>
                  </a:lnTo>
                  <a:lnTo>
                    <a:pt x="4114" y="1565"/>
                  </a:lnTo>
                  <a:lnTo>
                    <a:pt x="4064" y="1497"/>
                  </a:lnTo>
                  <a:lnTo>
                    <a:pt x="4017" y="1428"/>
                  </a:lnTo>
                  <a:lnTo>
                    <a:pt x="3970" y="1358"/>
                  </a:lnTo>
                  <a:lnTo>
                    <a:pt x="3925" y="1286"/>
                  </a:lnTo>
                  <a:lnTo>
                    <a:pt x="3881" y="1214"/>
                  </a:lnTo>
                  <a:lnTo>
                    <a:pt x="3838" y="1140"/>
                  </a:lnTo>
                  <a:lnTo>
                    <a:pt x="3796" y="1065"/>
                  </a:lnTo>
                  <a:lnTo>
                    <a:pt x="3755" y="989"/>
                  </a:lnTo>
                  <a:lnTo>
                    <a:pt x="3715" y="912"/>
                  </a:lnTo>
                  <a:lnTo>
                    <a:pt x="3674" y="835"/>
                  </a:lnTo>
                  <a:lnTo>
                    <a:pt x="3635" y="755"/>
                  </a:lnTo>
                  <a:lnTo>
                    <a:pt x="3597" y="675"/>
                  </a:lnTo>
                  <a:lnTo>
                    <a:pt x="3558" y="594"/>
                  </a:lnTo>
                  <a:lnTo>
                    <a:pt x="3520" y="512"/>
                  </a:lnTo>
                  <a:lnTo>
                    <a:pt x="3446" y="345"/>
                  </a:lnTo>
                  <a:lnTo>
                    <a:pt x="3370" y="174"/>
                  </a:lnTo>
                  <a:lnTo>
                    <a:pt x="3295" y="0"/>
                  </a:lnTo>
                  <a:lnTo>
                    <a:pt x="329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4" name="Freeform 9"/>
            <p:cNvSpPr>
              <a:spLocks/>
            </p:cNvSpPr>
            <p:nvPr userDrawn="1"/>
          </p:nvSpPr>
          <p:spPr bwMode="auto">
            <a:xfrm>
              <a:off x="7689851" y="0"/>
              <a:ext cx="1452563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69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69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0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2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3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2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8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69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69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0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2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3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2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8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7689851" y="3640138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8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5 w 915"/>
                <a:gd name="T27" fmla="*/ 138 h 540"/>
                <a:gd name="T28" fmla="*/ 160 w 915"/>
                <a:gd name="T29" fmla="*/ 107 h 540"/>
                <a:gd name="T30" fmla="*/ 106 w 915"/>
                <a:gd name="T31" fmla="*/ 73 h 540"/>
                <a:gd name="T32" fmla="*/ 52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1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8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5" y="138"/>
                  </a:lnTo>
                  <a:lnTo>
                    <a:pt x="160" y="107"/>
                  </a:lnTo>
                  <a:lnTo>
                    <a:pt x="106" y="73"/>
                  </a:lnTo>
                  <a:lnTo>
                    <a:pt x="52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1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11"/>
            <p:cNvSpPr>
              <a:spLocks/>
            </p:cNvSpPr>
            <p:nvPr userDrawn="1"/>
          </p:nvSpPr>
          <p:spPr bwMode="auto">
            <a:xfrm>
              <a:off x="4776788" y="0"/>
              <a:ext cx="2913063" cy="3640138"/>
            </a:xfrm>
            <a:custGeom>
              <a:avLst/>
              <a:gdLst>
                <a:gd name="T0" fmla="*/ 1065 w 1835"/>
                <a:gd name="T1" fmla="*/ 1236 h 2293"/>
                <a:gd name="T2" fmla="*/ 1043 w 1835"/>
                <a:gd name="T3" fmla="*/ 1163 h 2293"/>
                <a:gd name="T4" fmla="*/ 1024 w 1835"/>
                <a:gd name="T5" fmla="*/ 1089 h 2293"/>
                <a:gd name="T6" fmla="*/ 1006 w 1835"/>
                <a:gd name="T7" fmla="*/ 1014 h 2293"/>
                <a:gd name="T8" fmla="*/ 992 w 1835"/>
                <a:gd name="T9" fmla="*/ 938 h 2293"/>
                <a:gd name="T10" fmla="*/ 980 w 1835"/>
                <a:gd name="T11" fmla="*/ 862 h 2293"/>
                <a:gd name="T12" fmla="*/ 971 w 1835"/>
                <a:gd name="T13" fmla="*/ 785 h 2293"/>
                <a:gd name="T14" fmla="*/ 965 w 1835"/>
                <a:gd name="T15" fmla="*/ 708 h 2293"/>
                <a:gd name="T16" fmla="*/ 962 w 1835"/>
                <a:gd name="T17" fmla="*/ 630 h 2293"/>
                <a:gd name="T18" fmla="*/ 962 w 1835"/>
                <a:gd name="T19" fmla="*/ 551 h 2293"/>
                <a:gd name="T20" fmla="*/ 964 w 1835"/>
                <a:gd name="T21" fmla="*/ 473 h 2293"/>
                <a:gd name="T22" fmla="*/ 970 w 1835"/>
                <a:gd name="T23" fmla="*/ 394 h 2293"/>
                <a:gd name="T24" fmla="*/ 979 w 1835"/>
                <a:gd name="T25" fmla="*/ 315 h 2293"/>
                <a:gd name="T26" fmla="*/ 991 w 1835"/>
                <a:gd name="T27" fmla="*/ 236 h 2293"/>
                <a:gd name="T28" fmla="*/ 1006 w 1835"/>
                <a:gd name="T29" fmla="*/ 158 h 2293"/>
                <a:gd name="T30" fmla="*/ 1024 w 1835"/>
                <a:gd name="T31" fmla="*/ 79 h 2293"/>
                <a:gd name="T32" fmla="*/ 1044 w 1835"/>
                <a:gd name="T33" fmla="*/ 0 h 2293"/>
                <a:gd name="T34" fmla="*/ 0 w 1835"/>
                <a:gd name="T35" fmla="*/ 0 h 2293"/>
                <a:gd name="T36" fmla="*/ 79 w 1835"/>
                <a:gd name="T37" fmla="*/ 174 h 2293"/>
                <a:gd name="T38" fmla="*/ 162 w 1835"/>
                <a:gd name="T39" fmla="*/ 345 h 2293"/>
                <a:gd name="T40" fmla="*/ 252 w 1835"/>
                <a:gd name="T41" fmla="*/ 512 h 2293"/>
                <a:gd name="T42" fmla="*/ 347 w 1835"/>
                <a:gd name="T43" fmla="*/ 675 h 2293"/>
                <a:gd name="T44" fmla="*/ 446 w 1835"/>
                <a:gd name="T45" fmla="*/ 835 h 2293"/>
                <a:gd name="T46" fmla="*/ 550 w 1835"/>
                <a:gd name="T47" fmla="*/ 989 h 2293"/>
                <a:gd name="T48" fmla="*/ 659 w 1835"/>
                <a:gd name="T49" fmla="*/ 1140 h 2293"/>
                <a:gd name="T50" fmla="*/ 774 w 1835"/>
                <a:gd name="T51" fmla="*/ 1286 h 2293"/>
                <a:gd name="T52" fmla="*/ 892 w 1835"/>
                <a:gd name="T53" fmla="*/ 1428 h 2293"/>
                <a:gd name="T54" fmla="*/ 1015 w 1835"/>
                <a:gd name="T55" fmla="*/ 1565 h 2293"/>
                <a:gd name="T56" fmla="*/ 1142 w 1835"/>
                <a:gd name="T57" fmla="*/ 1699 h 2293"/>
                <a:gd name="T58" fmla="*/ 1272 w 1835"/>
                <a:gd name="T59" fmla="*/ 1827 h 2293"/>
                <a:gd name="T60" fmla="*/ 1407 w 1835"/>
                <a:gd name="T61" fmla="*/ 1951 h 2293"/>
                <a:gd name="T62" fmla="*/ 1546 w 1835"/>
                <a:gd name="T63" fmla="*/ 2069 h 2293"/>
                <a:gd name="T64" fmla="*/ 1688 w 1835"/>
                <a:gd name="T65" fmla="*/ 2184 h 2293"/>
                <a:gd name="T66" fmla="*/ 1835 w 1835"/>
                <a:gd name="T67" fmla="*/ 2293 h 2293"/>
                <a:gd name="T68" fmla="*/ 1802 w 1835"/>
                <a:gd name="T69" fmla="*/ 2269 h 2293"/>
                <a:gd name="T70" fmla="*/ 1738 w 1835"/>
                <a:gd name="T71" fmla="*/ 2219 h 2293"/>
                <a:gd name="T72" fmla="*/ 1676 w 1835"/>
                <a:gd name="T73" fmla="*/ 2167 h 2293"/>
                <a:gd name="T74" fmla="*/ 1616 w 1835"/>
                <a:gd name="T75" fmla="*/ 2112 h 2293"/>
                <a:gd name="T76" fmla="*/ 1558 w 1835"/>
                <a:gd name="T77" fmla="*/ 2054 h 2293"/>
                <a:gd name="T78" fmla="*/ 1503 w 1835"/>
                <a:gd name="T79" fmla="*/ 1995 h 2293"/>
                <a:gd name="T80" fmla="*/ 1449 w 1835"/>
                <a:gd name="T81" fmla="*/ 1933 h 2293"/>
                <a:gd name="T82" fmla="*/ 1397 w 1835"/>
                <a:gd name="T83" fmla="*/ 1869 h 2293"/>
                <a:gd name="T84" fmla="*/ 1349 w 1835"/>
                <a:gd name="T85" fmla="*/ 1801 h 2293"/>
                <a:gd name="T86" fmla="*/ 1302 w 1835"/>
                <a:gd name="T87" fmla="*/ 1733 h 2293"/>
                <a:gd name="T88" fmla="*/ 1258 w 1835"/>
                <a:gd name="T89" fmla="*/ 1662 h 2293"/>
                <a:gd name="T90" fmla="*/ 1217 w 1835"/>
                <a:gd name="T91" fmla="*/ 1590 h 2293"/>
                <a:gd name="T92" fmla="*/ 1178 w 1835"/>
                <a:gd name="T93" fmla="*/ 1514 h 2293"/>
                <a:gd name="T94" fmla="*/ 1143 w 1835"/>
                <a:gd name="T95" fmla="*/ 1437 h 2293"/>
                <a:gd name="T96" fmla="*/ 1109 w 1835"/>
                <a:gd name="T97" fmla="*/ 1358 h 2293"/>
                <a:gd name="T98" fmla="*/ 1080 w 1835"/>
                <a:gd name="T99" fmla="*/ 1277 h 2293"/>
                <a:gd name="T100" fmla="*/ 1065 w 1835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5" h="2293">
                  <a:moveTo>
                    <a:pt x="1065" y="1236"/>
                  </a:moveTo>
                  <a:lnTo>
                    <a:pt x="1065" y="1236"/>
                  </a:lnTo>
                  <a:lnTo>
                    <a:pt x="1054" y="1199"/>
                  </a:lnTo>
                  <a:lnTo>
                    <a:pt x="1043" y="1163"/>
                  </a:lnTo>
                  <a:lnTo>
                    <a:pt x="1033" y="1126"/>
                  </a:lnTo>
                  <a:lnTo>
                    <a:pt x="1024" y="1089"/>
                  </a:lnTo>
                  <a:lnTo>
                    <a:pt x="1015" y="1051"/>
                  </a:lnTo>
                  <a:lnTo>
                    <a:pt x="1006" y="1014"/>
                  </a:lnTo>
                  <a:lnTo>
                    <a:pt x="999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80" y="862"/>
                  </a:lnTo>
                  <a:lnTo>
                    <a:pt x="975" y="824"/>
                  </a:lnTo>
                  <a:lnTo>
                    <a:pt x="971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3" y="668"/>
                  </a:lnTo>
                  <a:lnTo>
                    <a:pt x="962" y="630"/>
                  </a:lnTo>
                  <a:lnTo>
                    <a:pt x="962" y="591"/>
                  </a:lnTo>
                  <a:lnTo>
                    <a:pt x="962" y="551"/>
                  </a:lnTo>
                  <a:lnTo>
                    <a:pt x="963" y="512"/>
                  </a:lnTo>
                  <a:lnTo>
                    <a:pt x="964" y="473"/>
                  </a:lnTo>
                  <a:lnTo>
                    <a:pt x="967" y="433"/>
                  </a:lnTo>
                  <a:lnTo>
                    <a:pt x="970" y="394"/>
                  </a:lnTo>
                  <a:lnTo>
                    <a:pt x="974" y="354"/>
                  </a:lnTo>
                  <a:lnTo>
                    <a:pt x="979" y="315"/>
                  </a:lnTo>
                  <a:lnTo>
                    <a:pt x="984" y="276"/>
                  </a:lnTo>
                  <a:lnTo>
                    <a:pt x="991" y="236"/>
                  </a:lnTo>
                  <a:lnTo>
                    <a:pt x="998" y="197"/>
                  </a:lnTo>
                  <a:lnTo>
                    <a:pt x="1006" y="158"/>
                  </a:lnTo>
                  <a:lnTo>
                    <a:pt x="1014" y="118"/>
                  </a:lnTo>
                  <a:lnTo>
                    <a:pt x="1024" y="79"/>
                  </a:lnTo>
                  <a:lnTo>
                    <a:pt x="1034" y="39"/>
                  </a:lnTo>
                  <a:lnTo>
                    <a:pt x="10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7" y="675"/>
                  </a:lnTo>
                  <a:lnTo>
                    <a:pt x="396" y="755"/>
                  </a:lnTo>
                  <a:lnTo>
                    <a:pt x="446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7" y="1214"/>
                  </a:lnTo>
                  <a:lnTo>
                    <a:pt x="774" y="1286"/>
                  </a:lnTo>
                  <a:lnTo>
                    <a:pt x="833" y="1358"/>
                  </a:lnTo>
                  <a:lnTo>
                    <a:pt x="892" y="1428"/>
                  </a:lnTo>
                  <a:lnTo>
                    <a:pt x="953" y="1497"/>
                  </a:lnTo>
                  <a:lnTo>
                    <a:pt x="1015" y="1565"/>
                  </a:lnTo>
                  <a:lnTo>
                    <a:pt x="1078" y="1632"/>
                  </a:lnTo>
                  <a:lnTo>
                    <a:pt x="1142" y="1699"/>
                  </a:lnTo>
                  <a:lnTo>
                    <a:pt x="1207" y="1763"/>
                  </a:lnTo>
                  <a:lnTo>
                    <a:pt x="1272" y="1827"/>
                  </a:lnTo>
                  <a:lnTo>
                    <a:pt x="1340" y="1889"/>
                  </a:lnTo>
                  <a:lnTo>
                    <a:pt x="1407" y="1951"/>
                  </a:lnTo>
                  <a:lnTo>
                    <a:pt x="1476" y="2010"/>
                  </a:lnTo>
                  <a:lnTo>
                    <a:pt x="1546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5" y="2293"/>
                  </a:lnTo>
                  <a:lnTo>
                    <a:pt x="1835" y="2293"/>
                  </a:lnTo>
                  <a:lnTo>
                    <a:pt x="1802" y="2269"/>
                  </a:lnTo>
                  <a:lnTo>
                    <a:pt x="1769" y="2244"/>
                  </a:lnTo>
                  <a:lnTo>
                    <a:pt x="1738" y="2219"/>
                  </a:lnTo>
                  <a:lnTo>
                    <a:pt x="1706" y="2193"/>
                  </a:lnTo>
                  <a:lnTo>
                    <a:pt x="1676" y="2167"/>
                  </a:lnTo>
                  <a:lnTo>
                    <a:pt x="1646" y="2139"/>
                  </a:lnTo>
                  <a:lnTo>
                    <a:pt x="1616" y="2112"/>
                  </a:lnTo>
                  <a:lnTo>
                    <a:pt x="1587" y="2084"/>
                  </a:lnTo>
                  <a:lnTo>
                    <a:pt x="1558" y="2054"/>
                  </a:lnTo>
                  <a:lnTo>
                    <a:pt x="1530" y="2025"/>
                  </a:lnTo>
                  <a:lnTo>
                    <a:pt x="1503" y="1995"/>
                  </a:lnTo>
                  <a:lnTo>
                    <a:pt x="1476" y="1963"/>
                  </a:lnTo>
                  <a:lnTo>
                    <a:pt x="1449" y="1933"/>
                  </a:lnTo>
                  <a:lnTo>
                    <a:pt x="1423" y="1900"/>
                  </a:lnTo>
                  <a:lnTo>
                    <a:pt x="1397" y="1869"/>
                  </a:lnTo>
                  <a:lnTo>
                    <a:pt x="1372" y="1835"/>
                  </a:lnTo>
                  <a:lnTo>
                    <a:pt x="1349" y="1801"/>
                  </a:lnTo>
                  <a:lnTo>
                    <a:pt x="1325" y="1767"/>
                  </a:lnTo>
                  <a:lnTo>
                    <a:pt x="1302" y="1733"/>
                  </a:lnTo>
                  <a:lnTo>
                    <a:pt x="1280" y="1698"/>
                  </a:lnTo>
                  <a:lnTo>
                    <a:pt x="1258" y="1662"/>
                  </a:lnTo>
                  <a:lnTo>
                    <a:pt x="1237" y="1626"/>
                  </a:lnTo>
                  <a:lnTo>
                    <a:pt x="1217" y="1590"/>
                  </a:lnTo>
                  <a:lnTo>
                    <a:pt x="1197" y="1551"/>
                  </a:lnTo>
                  <a:lnTo>
                    <a:pt x="1178" y="1514"/>
                  </a:lnTo>
                  <a:lnTo>
                    <a:pt x="1160" y="1476"/>
                  </a:lnTo>
                  <a:lnTo>
                    <a:pt x="1143" y="1437"/>
                  </a:lnTo>
                  <a:lnTo>
                    <a:pt x="1126" y="1398"/>
                  </a:lnTo>
                  <a:lnTo>
                    <a:pt x="1109" y="1358"/>
                  </a:lnTo>
                  <a:lnTo>
                    <a:pt x="1095" y="1319"/>
                  </a:lnTo>
                  <a:lnTo>
                    <a:pt x="1080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6084888" y="3640138"/>
              <a:ext cx="1604963" cy="1503363"/>
            </a:xfrm>
            <a:custGeom>
              <a:avLst/>
              <a:gdLst>
                <a:gd name="T0" fmla="*/ 602 w 1011"/>
                <a:gd name="T1" fmla="*/ 947 h 947"/>
                <a:gd name="T2" fmla="*/ 602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2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8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2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2" y="947"/>
                  </a:moveTo>
                  <a:lnTo>
                    <a:pt x="602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2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8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2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937685" y="836085"/>
            <a:ext cx="4102100" cy="1198033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61" name="Kuva 6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344083"/>
            <a:ext cx="4059872" cy="13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30.6.2021</a:t>
            </a:fld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8783316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8783316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30.6.2021</a:t>
            </a:fld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30.6.2021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5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30.6.2021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82926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5829266"/>
            <a:ext cx="5614964" cy="810527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6480043" y="6024241"/>
            <a:ext cx="5711957" cy="6155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3155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htävä ja 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1029" y="0"/>
            <a:ext cx="8448939" cy="6858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335361" y="277227"/>
            <a:ext cx="2880320" cy="1903635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335361" y="2319313"/>
            <a:ext cx="2880320" cy="4320480"/>
          </a:xfrm>
        </p:spPr>
        <p:txBody>
          <a:bodyPr>
            <a:normAutofit/>
          </a:bodyPr>
          <a:lstStyle/>
          <a:p>
            <a:pPr lvl="0"/>
            <a:r>
              <a:rPr lang="fi-FI" sz="1867" smtClean="0"/>
              <a:t>Muokkaa tekstin perustyylejä</a:t>
            </a:r>
          </a:p>
          <a:p>
            <a:pPr lvl="1"/>
            <a:r>
              <a:rPr lang="fi-FI" sz="1867" smtClean="0"/>
              <a:t>toinen taso</a:t>
            </a:r>
          </a:p>
          <a:p>
            <a:pPr lvl="2"/>
            <a:r>
              <a:rPr lang="fi-FI" sz="1867" smtClean="0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30.6.2021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9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30.6.2021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0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 userDrawn="1"/>
        </p:nvGrpSpPr>
        <p:grpSpPr>
          <a:xfrm>
            <a:off x="-1" y="1"/>
            <a:ext cx="12191999" cy="6858001"/>
            <a:chOff x="-1" y="0"/>
            <a:chExt cx="9143999" cy="514350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53360" y="0"/>
              <a:ext cx="7690638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433680" y="5907923"/>
            <a:ext cx="2057288" cy="600839"/>
            <a:chOff x="5743823" y="366879"/>
            <a:chExt cx="3076575" cy="898525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3" y="633579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8" y="630404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8" y="633579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8" y="633579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11" y="633579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61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6" y="633579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8" y="633579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3" y="633579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6" y="633579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73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3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8" y="633579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8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6" y="893929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8" y="898692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8" y="893929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3" y="898692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8" y="893929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6" y="898692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3" y="843129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8" y="898692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3" y="898692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8" y="898692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3" y="366879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11" y="1166979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61" y="854242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6" y="1097129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3" y="449429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8" y="438317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6" y="441492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6" y="533567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11" y="562142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6" y="627229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8" y="652629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3" y="408154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8" y="444667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8" y="366879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6" y="454192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8" y="536742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6" y="814554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6" y="497054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98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n tavoitte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0" y="0"/>
            <a:ext cx="12193433" cy="14986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364644" y="3653314"/>
            <a:ext cx="11415629" cy="249936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2616610" y="3653314"/>
            <a:ext cx="1" cy="250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 userDrawn="1"/>
        </p:nvCxnSpPr>
        <p:spPr>
          <a:xfrm>
            <a:off x="4900225" y="3647767"/>
            <a:ext cx="1" cy="250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205656" y="3647767"/>
            <a:ext cx="1" cy="250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9524613" y="3647766"/>
            <a:ext cx="1" cy="250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/>
          <p:cNvSpPr/>
          <p:nvPr userDrawn="1"/>
        </p:nvSpPr>
        <p:spPr>
          <a:xfrm>
            <a:off x="8083345" y="1833795"/>
            <a:ext cx="3687095" cy="63256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4238081" y="1833795"/>
            <a:ext cx="3687095" cy="63256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Suorakulmio 14"/>
          <p:cNvSpPr/>
          <p:nvPr userDrawn="1"/>
        </p:nvSpPr>
        <p:spPr>
          <a:xfrm>
            <a:off x="4238081" y="2642935"/>
            <a:ext cx="3687095" cy="63256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6059703" y="3275503"/>
            <a:ext cx="0" cy="37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6059703" y="2466363"/>
            <a:ext cx="0" cy="17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8338425" y="3461634"/>
            <a:ext cx="0" cy="18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 userDrawn="1"/>
        </p:nvCxnSpPr>
        <p:spPr>
          <a:xfrm>
            <a:off x="3770333" y="3461634"/>
            <a:ext cx="0" cy="18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yöristetty suorakulmio 26"/>
          <p:cNvSpPr/>
          <p:nvPr userDrawn="1"/>
        </p:nvSpPr>
        <p:spPr>
          <a:xfrm>
            <a:off x="1515942" y="3457145"/>
            <a:ext cx="9110052" cy="196316"/>
          </a:xfrm>
          <a:custGeom>
            <a:avLst/>
            <a:gdLst>
              <a:gd name="connsiteX0" fmla="*/ 0 w 9108830"/>
              <a:gd name="connsiteY0" fmla="*/ 74400 h 446391"/>
              <a:gd name="connsiteX1" fmla="*/ 74400 w 9108830"/>
              <a:gd name="connsiteY1" fmla="*/ 0 h 446391"/>
              <a:gd name="connsiteX2" fmla="*/ 9034430 w 9108830"/>
              <a:gd name="connsiteY2" fmla="*/ 0 h 446391"/>
              <a:gd name="connsiteX3" fmla="*/ 9108830 w 9108830"/>
              <a:gd name="connsiteY3" fmla="*/ 74400 h 446391"/>
              <a:gd name="connsiteX4" fmla="*/ 9108830 w 9108830"/>
              <a:gd name="connsiteY4" fmla="*/ 371991 h 446391"/>
              <a:gd name="connsiteX5" fmla="*/ 9034430 w 9108830"/>
              <a:gd name="connsiteY5" fmla="*/ 446391 h 446391"/>
              <a:gd name="connsiteX6" fmla="*/ 74400 w 9108830"/>
              <a:gd name="connsiteY6" fmla="*/ 446391 h 446391"/>
              <a:gd name="connsiteX7" fmla="*/ 0 w 9108830"/>
              <a:gd name="connsiteY7" fmla="*/ 371991 h 446391"/>
              <a:gd name="connsiteX8" fmla="*/ 0 w 9108830"/>
              <a:gd name="connsiteY8" fmla="*/ 74400 h 446391"/>
              <a:gd name="connsiteX0" fmla="*/ 0 w 9108830"/>
              <a:gd name="connsiteY0" fmla="*/ 74400 h 446391"/>
              <a:gd name="connsiteX1" fmla="*/ 74400 w 9108830"/>
              <a:gd name="connsiteY1" fmla="*/ 0 h 446391"/>
              <a:gd name="connsiteX2" fmla="*/ 9034430 w 9108830"/>
              <a:gd name="connsiteY2" fmla="*/ 0 h 446391"/>
              <a:gd name="connsiteX3" fmla="*/ 9108830 w 9108830"/>
              <a:gd name="connsiteY3" fmla="*/ 74400 h 446391"/>
              <a:gd name="connsiteX4" fmla="*/ 9108830 w 9108830"/>
              <a:gd name="connsiteY4" fmla="*/ 371991 h 446391"/>
              <a:gd name="connsiteX5" fmla="*/ 9034430 w 9108830"/>
              <a:gd name="connsiteY5" fmla="*/ 446391 h 446391"/>
              <a:gd name="connsiteX6" fmla="*/ 0 w 9108830"/>
              <a:gd name="connsiteY6" fmla="*/ 371991 h 446391"/>
              <a:gd name="connsiteX7" fmla="*/ 0 w 9108830"/>
              <a:gd name="connsiteY7" fmla="*/ 74400 h 446391"/>
              <a:gd name="connsiteX0" fmla="*/ 0 w 9108830"/>
              <a:gd name="connsiteY0" fmla="*/ 371991 h 463431"/>
              <a:gd name="connsiteX1" fmla="*/ 0 w 9108830"/>
              <a:gd name="connsiteY1" fmla="*/ 74400 h 463431"/>
              <a:gd name="connsiteX2" fmla="*/ 74400 w 9108830"/>
              <a:gd name="connsiteY2" fmla="*/ 0 h 463431"/>
              <a:gd name="connsiteX3" fmla="*/ 9034430 w 9108830"/>
              <a:gd name="connsiteY3" fmla="*/ 0 h 463431"/>
              <a:gd name="connsiteX4" fmla="*/ 9108830 w 9108830"/>
              <a:gd name="connsiteY4" fmla="*/ 74400 h 463431"/>
              <a:gd name="connsiteX5" fmla="*/ 9108830 w 9108830"/>
              <a:gd name="connsiteY5" fmla="*/ 371991 h 463431"/>
              <a:gd name="connsiteX6" fmla="*/ 9034430 w 9108830"/>
              <a:gd name="connsiteY6" fmla="*/ 446391 h 463431"/>
              <a:gd name="connsiteX7" fmla="*/ 91440 w 9108830"/>
              <a:gd name="connsiteY7" fmla="*/ 463431 h 463431"/>
              <a:gd name="connsiteX0" fmla="*/ 0 w 9108830"/>
              <a:gd name="connsiteY0" fmla="*/ 371991 h 446391"/>
              <a:gd name="connsiteX1" fmla="*/ 0 w 9108830"/>
              <a:gd name="connsiteY1" fmla="*/ 74400 h 446391"/>
              <a:gd name="connsiteX2" fmla="*/ 74400 w 9108830"/>
              <a:gd name="connsiteY2" fmla="*/ 0 h 446391"/>
              <a:gd name="connsiteX3" fmla="*/ 9034430 w 9108830"/>
              <a:gd name="connsiteY3" fmla="*/ 0 h 446391"/>
              <a:gd name="connsiteX4" fmla="*/ 9108830 w 9108830"/>
              <a:gd name="connsiteY4" fmla="*/ 74400 h 446391"/>
              <a:gd name="connsiteX5" fmla="*/ 9108830 w 9108830"/>
              <a:gd name="connsiteY5" fmla="*/ 371991 h 446391"/>
              <a:gd name="connsiteX6" fmla="*/ 9034430 w 9108830"/>
              <a:gd name="connsiteY6" fmla="*/ 446391 h 446391"/>
              <a:gd name="connsiteX0" fmla="*/ 27354 w 9108830"/>
              <a:gd name="connsiteY0" fmla="*/ 164883 h 446391"/>
              <a:gd name="connsiteX1" fmla="*/ 0 w 9108830"/>
              <a:gd name="connsiteY1" fmla="*/ 74400 h 446391"/>
              <a:gd name="connsiteX2" fmla="*/ 74400 w 9108830"/>
              <a:gd name="connsiteY2" fmla="*/ 0 h 446391"/>
              <a:gd name="connsiteX3" fmla="*/ 9034430 w 9108830"/>
              <a:gd name="connsiteY3" fmla="*/ 0 h 446391"/>
              <a:gd name="connsiteX4" fmla="*/ 9108830 w 9108830"/>
              <a:gd name="connsiteY4" fmla="*/ 74400 h 446391"/>
              <a:gd name="connsiteX5" fmla="*/ 9108830 w 9108830"/>
              <a:gd name="connsiteY5" fmla="*/ 371991 h 446391"/>
              <a:gd name="connsiteX6" fmla="*/ 9034430 w 9108830"/>
              <a:gd name="connsiteY6" fmla="*/ 446391 h 446391"/>
              <a:gd name="connsiteX0" fmla="*/ 0 w 9110051"/>
              <a:gd name="connsiteY0" fmla="*/ 196316 h 446391"/>
              <a:gd name="connsiteX1" fmla="*/ 1221 w 9110051"/>
              <a:gd name="connsiteY1" fmla="*/ 74400 h 446391"/>
              <a:gd name="connsiteX2" fmla="*/ 75621 w 9110051"/>
              <a:gd name="connsiteY2" fmla="*/ 0 h 446391"/>
              <a:gd name="connsiteX3" fmla="*/ 9035651 w 9110051"/>
              <a:gd name="connsiteY3" fmla="*/ 0 h 446391"/>
              <a:gd name="connsiteX4" fmla="*/ 9110051 w 9110051"/>
              <a:gd name="connsiteY4" fmla="*/ 74400 h 446391"/>
              <a:gd name="connsiteX5" fmla="*/ 9110051 w 9110051"/>
              <a:gd name="connsiteY5" fmla="*/ 371991 h 446391"/>
              <a:gd name="connsiteX6" fmla="*/ 9035651 w 9110051"/>
              <a:gd name="connsiteY6" fmla="*/ 446391 h 446391"/>
              <a:gd name="connsiteX0" fmla="*/ 0 w 9110051"/>
              <a:gd name="connsiteY0" fmla="*/ 196316 h 371991"/>
              <a:gd name="connsiteX1" fmla="*/ 1221 w 9110051"/>
              <a:gd name="connsiteY1" fmla="*/ 74400 h 371991"/>
              <a:gd name="connsiteX2" fmla="*/ 75621 w 9110051"/>
              <a:gd name="connsiteY2" fmla="*/ 0 h 371991"/>
              <a:gd name="connsiteX3" fmla="*/ 9035651 w 9110051"/>
              <a:gd name="connsiteY3" fmla="*/ 0 h 371991"/>
              <a:gd name="connsiteX4" fmla="*/ 9110051 w 9110051"/>
              <a:gd name="connsiteY4" fmla="*/ 74400 h 371991"/>
              <a:gd name="connsiteX5" fmla="*/ 9110051 w 9110051"/>
              <a:gd name="connsiteY5" fmla="*/ 371991 h 371991"/>
              <a:gd name="connsiteX0" fmla="*/ 0 w 9118624"/>
              <a:gd name="connsiteY0" fmla="*/ 196316 h 196316"/>
              <a:gd name="connsiteX1" fmla="*/ 1221 w 9118624"/>
              <a:gd name="connsiteY1" fmla="*/ 74400 h 196316"/>
              <a:gd name="connsiteX2" fmla="*/ 75621 w 9118624"/>
              <a:gd name="connsiteY2" fmla="*/ 0 h 196316"/>
              <a:gd name="connsiteX3" fmla="*/ 9035651 w 9118624"/>
              <a:gd name="connsiteY3" fmla="*/ 0 h 196316"/>
              <a:gd name="connsiteX4" fmla="*/ 9110051 w 9118624"/>
              <a:gd name="connsiteY4" fmla="*/ 74400 h 196316"/>
              <a:gd name="connsiteX5" fmla="*/ 9118624 w 9118624"/>
              <a:gd name="connsiteY5" fmla="*/ 191968 h 196316"/>
              <a:gd name="connsiteX0" fmla="*/ 0 w 9110052"/>
              <a:gd name="connsiteY0" fmla="*/ 196316 h 196316"/>
              <a:gd name="connsiteX1" fmla="*/ 1221 w 9110052"/>
              <a:gd name="connsiteY1" fmla="*/ 74400 h 196316"/>
              <a:gd name="connsiteX2" fmla="*/ 75621 w 9110052"/>
              <a:gd name="connsiteY2" fmla="*/ 0 h 196316"/>
              <a:gd name="connsiteX3" fmla="*/ 9035651 w 9110052"/>
              <a:gd name="connsiteY3" fmla="*/ 0 h 196316"/>
              <a:gd name="connsiteX4" fmla="*/ 9110051 w 9110052"/>
              <a:gd name="connsiteY4" fmla="*/ 74400 h 196316"/>
              <a:gd name="connsiteX5" fmla="*/ 9110052 w 9110052"/>
              <a:gd name="connsiteY5" fmla="*/ 191968 h 19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0052" h="196316">
                <a:moveTo>
                  <a:pt x="0" y="196316"/>
                </a:moveTo>
                <a:lnTo>
                  <a:pt x="1221" y="74400"/>
                </a:lnTo>
                <a:cubicBezTo>
                  <a:pt x="1221" y="33310"/>
                  <a:pt x="34531" y="0"/>
                  <a:pt x="75621" y="0"/>
                </a:cubicBezTo>
                <a:lnTo>
                  <a:pt x="9035651" y="0"/>
                </a:lnTo>
                <a:cubicBezTo>
                  <a:pt x="9076741" y="0"/>
                  <a:pt x="9110051" y="33310"/>
                  <a:pt x="9110051" y="74400"/>
                </a:cubicBezTo>
                <a:cubicBezTo>
                  <a:pt x="9110051" y="113589"/>
                  <a:pt x="9110052" y="152779"/>
                  <a:pt x="9110052" y="191968"/>
                </a:cubicBez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Pyöristetty suorakulmio 26"/>
          <p:cNvSpPr/>
          <p:nvPr userDrawn="1"/>
        </p:nvSpPr>
        <p:spPr>
          <a:xfrm rot="10800000">
            <a:off x="7924121" y="2469058"/>
            <a:ext cx="2028946" cy="497258"/>
          </a:xfrm>
          <a:custGeom>
            <a:avLst/>
            <a:gdLst>
              <a:gd name="connsiteX0" fmla="*/ 0 w 9108830"/>
              <a:gd name="connsiteY0" fmla="*/ 74400 h 446391"/>
              <a:gd name="connsiteX1" fmla="*/ 74400 w 9108830"/>
              <a:gd name="connsiteY1" fmla="*/ 0 h 446391"/>
              <a:gd name="connsiteX2" fmla="*/ 9034430 w 9108830"/>
              <a:gd name="connsiteY2" fmla="*/ 0 h 446391"/>
              <a:gd name="connsiteX3" fmla="*/ 9108830 w 9108830"/>
              <a:gd name="connsiteY3" fmla="*/ 74400 h 446391"/>
              <a:gd name="connsiteX4" fmla="*/ 9108830 w 9108830"/>
              <a:gd name="connsiteY4" fmla="*/ 371991 h 446391"/>
              <a:gd name="connsiteX5" fmla="*/ 9034430 w 9108830"/>
              <a:gd name="connsiteY5" fmla="*/ 446391 h 446391"/>
              <a:gd name="connsiteX6" fmla="*/ 74400 w 9108830"/>
              <a:gd name="connsiteY6" fmla="*/ 446391 h 446391"/>
              <a:gd name="connsiteX7" fmla="*/ 0 w 9108830"/>
              <a:gd name="connsiteY7" fmla="*/ 371991 h 446391"/>
              <a:gd name="connsiteX8" fmla="*/ 0 w 9108830"/>
              <a:gd name="connsiteY8" fmla="*/ 74400 h 446391"/>
              <a:gd name="connsiteX0" fmla="*/ 0 w 9108830"/>
              <a:gd name="connsiteY0" fmla="*/ 74400 h 446391"/>
              <a:gd name="connsiteX1" fmla="*/ 74400 w 9108830"/>
              <a:gd name="connsiteY1" fmla="*/ 0 h 446391"/>
              <a:gd name="connsiteX2" fmla="*/ 9034430 w 9108830"/>
              <a:gd name="connsiteY2" fmla="*/ 0 h 446391"/>
              <a:gd name="connsiteX3" fmla="*/ 9108830 w 9108830"/>
              <a:gd name="connsiteY3" fmla="*/ 74400 h 446391"/>
              <a:gd name="connsiteX4" fmla="*/ 9108830 w 9108830"/>
              <a:gd name="connsiteY4" fmla="*/ 371991 h 446391"/>
              <a:gd name="connsiteX5" fmla="*/ 9034430 w 9108830"/>
              <a:gd name="connsiteY5" fmla="*/ 446391 h 446391"/>
              <a:gd name="connsiteX6" fmla="*/ 0 w 9108830"/>
              <a:gd name="connsiteY6" fmla="*/ 371991 h 446391"/>
              <a:gd name="connsiteX7" fmla="*/ 0 w 9108830"/>
              <a:gd name="connsiteY7" fmla="*/ 74400 h 446391"/>
              <a:gd name="connsiteX0" fmla="*/ 0 w 9108830"/>
              <a:gd name="connsiteY0" fmla="*/ 371991 h 463431"/>
              <a:gd name="connsiteX1" fmla="*/ 0 w 9108830"/>
              <a:gd name="connsiteY1" fmla="*/ 74400 h 463431"/>
              <a:gd name="connsiteX2" fmla="*/ 74400 w 9108830"/>
              <a:gd name="connsiteY2" fmla="*/ 0 h 463431"/>
              <a:gd name="connsiteX3" fmla="*/ 9034430 w 9108830"/>
              <a:gd name="connsiteY3" fmla="*/ 0 h 463431"/>
              <a:gd name="connsiteX4" fmla="*/ 9108830 w 9108830"/>
              <a:gd name="connsiteY4" fmla="*/ 74400 h 463431"/>
              <a:gd name="connsiteX5" fmla="*/ 9108830 w 9108830"/>
              <a:gd name="connsiteY5" fmla="*/ 371991 h 463431"/>
              <a:gd name="connsiteX6" fmla="*/ 9034430 w 9108830"/>
              <a:gd name="connsiteY6" fmla="*/ 446391 h 463431"/>
              <a:gd name="connsiteX7" fmla="*/ 91440 w 9108830"/>
              <a:gd name="connsiteY7" fmla="*/ 463431 h 463431"/>
              <a:gd name="connsiteX0" fmla="*/ 0 w 9108830"/>
              <a:gd name="connsiteY0" fmla="*/ 371991 h 446391"/>
              <a:gd name="connsiteX1" fmla="*/ 0 w 9108830"/>
              <a:gd name="connsiteY1" fmla="*/ 74400 h 446391"/>
              <a:gd name="connsiteX2" fmla="*/ 74400 w 9108830"/>
              <a:gd name="connsiteY2" fmla="*/ 0 h 446391"/>
              <a:gd name="connsiteX3" fmla="*/ 9034430 w 9108830"/>
              <a:gd name="connsiteY3" fmla="*/ 0 h 446391"/>
              <a:gd name="connsiteX4" fmla="*/ 9108830 w 9108830"/>
              <a:gd name="connsiteY4" fmla="*/ 74400 h 446391"/>
              <a:gd name="connsiteX5" fmla="*/ 9108830 w 9108830"/>
              <a:gd name="connsiteY5" fmla="*/ 371991 h 446391"/>
              <a:gd name="connsiteX6" fmla="*/ 9034430 w 9108830"/>
              <a:gd name="connsiteY6" fmla="*/ 446391 h 446391"/>
              <a:gd name="connsiteX0" fmla="*/ 27354 w 9108830"/>
              <a:gd name="connsiteY0" fmla="*/ 164883 h 446391"/>
              <a:gd name="connsiteX1" fmla="*/ 0 w 9108830"/>
              <a:gd name="connsiteY1" fmla="*/ 74400 h 446391"/>
              <a:gd name="connsiteX2" fmla="*/ 74400 w 9108830"/>
              <a:gd name="connsiteY2" fmla="*/ 0 h 446391"/>
              <a:gd name="connsiteX3" fmla="*/ 9034430 w 9108830"/>
              <a:gd name="connsiteY3" fmla="*/ 0 h 446391"/>
              <a:gd name="connsiteX4" fmla="*/ 9108830 w 9108830"/>
              <a:gd name="connsiteY4" fmla="*/ 74400 h 446391"/>
              <a:gd name="connsiteX5" fmla="*/ 9108830 w 9108830"/>
              <a:gd name="connsiteY5" fmla="*/ 371991 h 446391"/>
              <a:gd name="connsiteX6" fmla="*/ 9034430 w 9108830"/>
              <a:gd name="connsiteY6" fmla="*/ 446391 h 446391"/>
              <a:gd name="connsiteX0" fmla="*/ 0 w 9110051"/>
              <a:gd name="connsiteY0" fmla="*/ 196316 h 446391"/>
              <a:gd name="connsiteX1" fmla="*/ 1221 w 9110051"/>
              <a:gd name="connsiteY1" fmla="*/ 74400 h 446391"/>
              <a:gd name="connsiteX2" fmla="*/ 75621 w 9110051"/>
              <a:gd name="connsiteY2" fmla="*/ 0 h 446391"/>
              <a:gd name="connsiteX3" fmla="*/ 9035651 w 9110051"/>
              <a:gd name="connsiteY3" fmla="*/ 0 h 446391"/>
              <a:gd name="connsiteX4" fmla="*/ 9110051 w 9110051"/>
              <a:gd name="connsiteY4" fmla="*/ 74400 h 446391"/>
              <a:gd name="connsiteX5" fmla="*/ 9110051 w 9110051"/>
              <a:gd name="connsiteY5" fmla="*/ 371991 h 446391"/>
              <a:gd name="connsiteX6" fmla="*/ 9035651 w 9110051"/>
              <a:gd name="connsiteY6" fmla="*/ 446391 h 446391"/>
              <a:gd name="connsiteX0" fmla="*/ 0 w 9110051"/>
              <a:gd name="connsiteY0" fmla="*/ 196316 h 371991"/>
              <a:gd name="connsiteX1" fmla="*/ 1221 w 9110051"/>
              <a:gd name="connsiteY1" fmla="*/ 74400 h 371991"/>
              <a:gd name="connsiteX2" fmla="*/ 75621 w 9110051"/>
              <a:gd name="connsiteY2" fmla="*/ 0 h 371991"/>
              <a:gd name="connsiteX3" fmla="*/ 9035651 w 9110051"/>
              <a:gd name="connsiteY3" fmla="*/ 0 h 371991"/>
              <a:gd name="connsiteX4" fmla="*/ 9110051 w 9110051"/>
              <a:gd name="connsiteY4" fmla="*/ 74400 h 371991"/>
              <a:gd name="connsiteX5" fmla="*/ 9110051 w 9110051"/>
              <a:gd name="connsiteY5" fmla="*/ 371991 h 371991"/>
              <a:gd name="connsiteX0" fmla="*/ 0 w 9118624"/>
              <a:gd name="connsiteY0" fmla="*/ 196316 h 196316"/>
              <a:gd name="connsiteX1" fmla="*/ 1221 w 9118624"/>
              <a:gd name="connsiteY1" fmla="*/ 74400 h 196316"/>
              <a:gd name="connsiteX2" fmla="*/ 75621 w 9118624"/>
              <a:gd name="connsiteY2" fmla="*/ 0 h 196316"/>
              <a:gd name="connsiteX3" fmla="*/ 9035651 w 9118624"/>
              <a:gd name="connsiteY3" fmla="*/ 0 h 196316"/>
              <a:gd name="connsiteX4" fmla="*/ 9110051 w 9118624"/>
              <a:gd name="connsiteY4" fmla="*/ 74400 h 196316"/>
              <a:gd name="connsiteX5" fmla="*/ 9118624 w 9118624"/>
              <a:gd name="connsiteY5" fmla="*/ 191968 h 196316"/>
              <a:gd name="connsiteX0" fmla="*/ 0 w 9110052"/>
              <a:gd name="connsiteY0" fmla="*/ 196316 h 196316"/>
              <a:gd name="connsiteX1" fmla="*/ 1221 w 9110052"/>
              <a:gd name="connsiteY1" fmla="*/ 74400 h 196316"/>
              <a:gd name="connsiteX2" fmla="*/ 75621 w 9110052"/>
              <a:gd name="connsiteY2" fmla="*/ 0 h 196316"/>
              <a:gd name="connsiteX3" fmla="*/ 9035651 w 9110052"/>
              <a:gd name="connsiteY3" fmla="*/ 0 h 196316"/>
              <a:gd name="connsiteX4" fmla="*/ 9110051 w 9110052"/>
              <a:gd name="connsiteY4" fmla="*/ 74400 h 196316"/>
              <a:gd name="connsiteX5" fmla="*/ 9110052 w 9110052"/>
              <a:gd name="connsiteY5" fmla="*/ 191968 h 196316"/>
              <a:gd name="connsiteX0" fmla="*/ 0 w 9110051"/>
              <a:gd name="connsiteY0" fmla="*/ 196316 h 196316"/>
              <a:gd name="connsiteX1" fmla="*/ 1221 w 9110051"/>
              <a:gd name="connsiteY1" fmla="*/ 74400 h 196316"/>
              <a:gd name="connsiteX2" fmla="*/ 75621 w 9110051"/>
              <a:gd name="connsiteY2" fmla="*/ 0 h 196316"/>
              <a:gd name="connsiteX3" fmla="*/ 9035651 w 9110051"/>
              <a:gd name="connsiteY3" fmla="*/ 0 h 196316"/>
              <a:gd name="connsiteX4" fmla="*/ 9110051 w 9110051"/>
              <a:gd name="connsiteY4" fmla="*/ 74400 h 196316"/>
              <a:gd name="connsiteX0" fmla="*/ 0 w 9035651"/>
              <a:gd name="connsiteY0" fmla="*/ 196316 h 196316"/>
              <a:gd name="connsiteX1" fmla="*/ 1221 w 9035651"/>
              <a:gd name="connsiteY1" fmla="*/ 74400 h 196316"/>
              <a:gd name="connsiteX2" fmla="*/ 75621 w 9035651"/>
              <a:gd name="connsiteY2" fmla="*/ 0 h 196316"/>
              <a:gd name="connsiteX3" fmla="*/ 9035651 w 9035651"/>
              <a:gd name="connsiteY3" fmla="*/ 0 h 196316"/>
              <a:gd name="connsiteX0" fmla="*/ 0 w 9035651"/>
              <a:gd name="connsiteY0" fmla="*/ 483909 h 483909"/>
              <a:gd name="connsiteX1" fmla="*/ 1221 w 9035651"/>
              <a:gd name="connsiteY1" fmla="*/ 74400 h 483909"/>
              <a:gd name="connsiteX2" fmla="*/ 75621 w 9035651"/>
              <a:gd name="connsiteY2" fmla="*/ 0 h 483909"/>
              <a:gd name="connsiteX3" fmla="*/ 9035651 w 9035651"/>
              <a:gd name="connsiteY3" fmla="*/ 0 h 483909"/>
              <a:gd name="connsiteX0" fmla="*/ 0 w 2030167"/>
              <a:gd name="connsiteY0" fmla="*/ 483909 h 483909"/>
              <a:gd name="connsiteX1" fmla="*/ 1221 w 2030167"/>
              <a:gd name="connsiteY1" fmla="*/ 74400 h 483909"/>
              <a:gd name="connsiteX2" fmla="*/ 75621 w 2030167"/>
              <a:gd name="connsiteY2" fmla="*/ 0 h 483909"/>
              <a:gd name="connsiteX3" fmla="*/ 2030167 w 2030167"/>
              <a:gd name="connsiteY3" fmla="*/ 0 h 483909"/>
              <a:gd name="connsiteX0" fmla="*/ 2117 w 2028946"/>
              <a:gd name="connsiteY0" fmla="*/ 497258 h 497258"/>
              <a:gd name="connsiteX1" fmla="*/ 0 w 2028946"/>
              <a:gd name="connsiteY1" fmla="*/ 74400 h 497258"/>
              <a:gd name="connsiteX2" fmla="*/ 74400 w 2028946"/>
              <a:gd name="connsiteY2" fmla="*/ 0 h 497258"/>
              <a:gd name="connsiteX3" fmla="*/ 2028946 w 2028946"/>
              <a:gd name="connsiteY3" fmla="*/ 0 h 4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946" h="497258">
                <a:moveTo>
                  <a:pt x="2117" y="497258"/>
                </a:moveTo>
                <a:cubicBezTo>
                  <a:pt x="1411" y="356305"/>
                  <a:pt x="706" y="215353"/>
                  <a:pt x="0" y="74400"/>
                </a:cubicBezTo>
                <a:cubicBezTo>
                  <a:pt x="0" y="33310"/>
                  <a:pt x="33310" y="0"/>
                  <a:pt x="74400" y="0"/>
                </a:cubicBezTo>
                <a:lnTo>
                  <a:pt x="2028946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466725" y="3766078"/>
            <a:ext cx="1879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Esikunta</a:t>
            </a:r>
          </a:p>
        </p:txBody>
      </p:sp>
      <p:sp>
        <p:nvSpPr>
          <p:cNvPr id="23" name="Tekstiruutu 22"/>
          <p:cNvSpPr txBox="1"/>
          <p:nvPr userDrawn="1"/>
        </p:nvSpPr>
        <p:spPr>
          <a:xfrm>
            <a:off x="2731995" y="3775856"/>
            <a:ext cx="187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Hallinto- ja ohjausosasto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5021020" y="3766078"/>
            <a:ext cx="187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Demokratia- ja julkisoikeusosasto</a:t>
            </a:r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7314865" y="3775856"/>
            <a:ext cx="2124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Kriminaalipolitiikka- </a:t>
            </a:r>
            <a:br>
              <a:rPr lang="fi-FI" sz="1700" dirty="0" smtClean="0">
                <a:latin typeface="+mj-lt"/>
              </a:rPr>
            </a:br>
            <a:r>
              <a:rPr lang="fi-FI" sz="1700" dirty="0" smtClean="0">
                <a:latin typeface="+mj-lt"/>
              </a:rPr>
              <a:t>ja rikosoikeusosasto</a:t>
            </a:r>
          </a:p>
        </p:txBody>
      </p:sp>
      <p:sp>
        <p:nvSpPr>
          <p:cNvPr id="26" name="Tekstiruutu 25"/>
          <p:cNvSpPr txBox="1"/>
          <p:nvPr userDrawn="1"/>
        </p:nvSpPr>
        <p:spPr>
          <a:xfrm>
            <a:off x="9636936" y="3812244"/>
            <a:ext cx="22454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Yksityisoikeus- ja oikeudenhoito-osasto</a:t>
            </a:r>
          </a:p>
        </p:txBody>
      </p:sp>
      <p:sp>
        <p:nvSpPr>
          <p:cNvPr id="27" name="Tekstiruutu 26"/>
          <p:cNvSpPr txBox="1"/>
          <p:nvPr userDrawn="1"/>
        </p:nvSpPr>
        <p:spPr>
          <a:xfrm>
            <a:off x="4918596" y="1842948"/>
            <a:ext cx="2124410" cy="60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fi-FI" sz="1800" dirty="0" smtClean="0">
                <a:latin typeface="+mj-lt"/>
              </a:rPr>
              <a:t>Oikeusministeri</a:t>
            </a:r>
          </a:p>
          <a:p>
            <a:pPr algn="ctr">
              <a:lnSpc>
                <a:spcPts val="2100"/>
              </a:lnSpc>
            </a:pPr>
            <a:r>
              <a:rPr lang="fi-FI" sz="1100" dirty="0" smtClean="0">
                <a:latin typeface="+mj-lt"/>
              </a:rPr>
              <a:t>Valtiosihteeri</a:t>
            </a:r>
          </a:p>
        </p:txBody>
      </p:sp>
      <p:sp>
        <p:nvSpPr>
          <p:cNvPr id="28" name="Tekstiruutu 27"/>
          <p:cNvSpPr txBox="1"/>
          <p:nvPr userDrawn="1"/>
        </p:nvSpPr>
        <p:spPr>
          <a:xfrm>
            <a:off x="8601642" y="1865401"/>
            <a:ext cx="272747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i-FI" sz="1800" dirty="0" smtClean="0">
                <a:latin typeface="+mj-lt"/>
              </a:rPr>
              <a:t>Pohjoismaisen yhteistyön </a:t>
            </a:r>
            <a:br>
              <a:rPr lang="fi-FI" sz="1800" dirty="0" smtClean="0">
                <a:latin typeface="+mj-lt"/>
              </a:rPr>
            </a:br>
            <a:r>
              <a:rPr lang="fi-FI" sz="1800" dirty="0" smtClean="0">
                <a:latin typeface="+mj-lt"/>
              </a:rPr>
              <a:t>ja tasa-arvon ministeri</a:t>
            </a:r>
            <a:endParaRPr lang="fi-FI" sz="1100" dirty="0" smtClean="0">
              <a:latin typeface="+mj-lt"/>
            </a:endParaRPr>
          </a:p>
        </p:txBody>
      </p:sp>
      <p:sp>
        <p:nvSpPr>
          <p:cNvPr id="29" name="Tekstiruutu 28"/>
          <p:cNvSpPr txBox="1"/>
          <p:nvPr userDrawn="1"/>
        </p:nvSpPr>
        <p:spPr>
          <a:xfrm>
            <a:off x="4695963" y="2789424"/>
            <a:ext cx="27274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i-FI" sz="1800" dirty="0" smtClean="0">
                <a:latin typeface="+mj-lt"/>
              </a:rPr>
              <a:t>Kansliapäällikkö</a:t>
            </a:r>
            <a:endParaRPr lang="fi-FI" sz="1100" dirty="0" smtClean="0">
              <a:latin typeface="+mj-lt"/>
            </a:endParaRPr>
          </a:p>
        </p:txBody>
      </p:sp>
      <p:sp>
        <p:nvSpPr>
          <p:cNvPr id="30" name="Tekstiruutu 29"/>
          <p:cNvSpPr txBox="1"/>
          <p:nvPr userDrawn="1"/>
        </p:nvSpPr>
        <p:spPr>
          <a:xfrm>
            <a:off x="506373" y="4427797"/>
            <a:ext cx="2074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Johdon tuki</a:t>
            </a:r>
          </a:p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Viestintä</a:t>
            </a:r>
          </a:p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EU-</a:t>
            </a:r>
            <a:r>
              <a:rPr lang="fi-FI" sz="1100" baseline="0" dirty="0" smtClean="0">
                <a:latin typeface="+mj-lt"/>
              </a:rPr>
              <a:t> ja kansainväliset asiat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Lainsäädännön kehittäminen ja laintarkastus</a:t>
            </a:r>
          </a:p>
          <a:p>
            <a:pPr marL="171450" indent="-171450">
              <a:buFontTx/>
              <a:buChar char="-"/>
            </a:pPr>
            <a:endParaRPr lang="fi-FI" sz="1100" baseline="0" dirty="0" smtClean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Kehitysjohtaja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Tarkastusjohtaja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2736527" y="4434433"/>
            <a:ext cx="20748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Ohjaus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Henkilöstö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Tieto</a:t>
            </a:r>
          </a:p>
          <a:p>
            <a:pPr marL="171450" indent="-171450">
              <a:buFontTx/>
              <a:buChar char="-"/>
            </a:pPr>
            <a:endParaRPr lang="fi-FI" sz="1100" baseline="0" dirty="0" smtClean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Assistenttipalvelut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4992669" y="4434433"/>
            <a:ext cx="207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Demokratia</a:t>
            </a:r>
            <a:r>
              <a:rPr lang="fi-FI" sz="1100" baseline="0" dirty="0" smtClean="0">
                <a:latin typeface="+mj-lt"/>
              </a:rPr>
              <a:t> ja vaalit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Julkisoikeus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Itsehallinto ja yhdenvertaisuus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EU-oikeus ja tietosuoja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7315180" y="4434433"/>
            <a:ext cx="207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Rikosprosessi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Rikosoikeus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Rikoksentorjunta ja seuraamukset</a:t>
            </a:r>
          </a:p>
        </p:txBody>
      </p:sp>
      <p:sp>
        <p:nvSpPr>
          <p:cNvPr id="34" name="Tekstiruutu 33"/>
          <p:cNvSpPr txBox="1"/>
          <p:nvPr userDrawn="1"/>
        </p:nvSpPr>
        <p:spPr>
          <a:xfrm>
            <a:off x="9624629" y="4424908"/>
            <a:ext cx="20748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Kansainvälinen</a:t>
            </a:r>
            <a:r>
              <a:rPr lang="fi-FI" sz="1100" baseline="0" dirty="0" smtClean="0">
                <a:latin typeface="+mj-lt"/>
              </a:rPr>
              <a:t> oikeusapu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Oikeusturvapalvelut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Siviilioikeus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Yksityisoikeus ja maksukyvyttömyys</a:t>
            </a:r>
          </a:p>
        </p:txBody>
      </p:sp>
      <p:sp>
        <p:nvSpPr>
          <p:cNvPr id="35" name="Otsikko 1"/>
          <p:cNvSpPr txBox="1">
            <a:spLocks/>
          </p:cNvSpPr>
          <p:nvPr userDrawn="1"/>
        </p:nvSpPr>
        <p:spPr>
          <a:xfrm>
            <a:off x="838200" y="78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chemeClr val="bg1"/>
                </a:solidFill>
              </a:rPr>
              <a:t>Oikeusministeriön organisaatio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linnonalan toimi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0" y="0"/>
            <a:ext cx="12193433" cy="14986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364644" y="1810109"/>
            <a:ext cx="11415629" cy="437014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4199975" y="1810109"/>
            <a:ext cx="0" cy="437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/>
          <p:cNvSpPr txBox="1"/>
          <p:nvPr userDrawn="1"/>
        </p:nvSpPr>
        <p:spPr>
          <a:xfrm>
            <a:off x="477742" y="1873967"/>
            <a:ext cx="1879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Tuomioistuinlaitos</a:t>
            </a:r>
          </a:p>
        </p:txBody>
      </p:sp>
      <p:sp>
        <p:nvSpPr>
          <p:cNvPr id="30" name="Tekstiruutu 29"/>
          <p:cNvSpPr txBox="1"/>
          <p:nvPr userDrawn="1"/>
        </p:nvSpPr>
        <p:spPr>
          <a:xfrm>
            <a:off x="497272" y="2010130"/>
            <a:ext cx="207489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1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Tuomioistuinvirasto</a:t>
            </a:r>
            <a:endParaRPr lang="fi-FI" sz="1100" b="0" dirty="0" smtClean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i-FI" sz="1100" dirty="0" smtClean="0">
                <a:latin typeface="+mj-lt"/>
              </a:rPr>
              <a:t>Korkein</a:t>
            </a:r>
            <a:r>
              <a:rPr lang="fi-FI" sz="1100" baseline="0" dirty="0" smtClean="0">
                <a:latin typeface="+mj-lt"/>
              </a:rPr>
              <a:t> oikeus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Hovioikeudet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Käräjäoikeudet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Korkein hallinto-oikeus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Hallinto-oikeudet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Markkinaoikeus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Työtuomioistuin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Vakuutusoikeus</a:t>
            </a:r>
          </a:p>
        </p:txBody>
      </p:sp>
      <p:cxnSp>
        <p:nvCxnSpPr>
          <p:cNvPr id="36" name="Suora yhdysviiva 35"/>
          <p:cNvCxnSpPr/>
          <p:nvPr userDrawn="1"/>
        </p:nvCxnSpPr>
        <p:spPr>
          <a:xfrm>
            <a:off x="8000450" y="1810109"/>
            <a:ext cx="0" cy="437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/>
          <p:nvPr userDrawn="1"/>
        </p:nvCxnSpPr>
        <p:spPr>
          <a:xfrm>
            <a:off x="361775" y="3936672"/>
            <a:ext cx="11419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iruutu 37"/>
          <p:cNvSpPr txBox="1"/>
          <p:nvPr userDrawn="1"/>
        </p:nvSpPr>
        <p:spPr>
          <a:xfrm>
            <a:off x="466725" y="4011598"/>
            <a:ext cx="1879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Syyttäjät</a:t>
            </a:r>
          </a:p>
        </p:txBody>
      </p:sp>
      <p:sp>
        <p:nvSpPr>
          <p:cNvPr id="39" name="Tekstiruutu 38"/>
          <p:cNvSpPr txBox="1"/>
          <p:nvPr userDrawn="1"/>
        </p:nvSpPr>
        <p:spPr>
          <a:xfrm>
            <a:off x="466725" y="4331673"/>
            <a:ext cx="20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Valtakunnansyyttäjänvirasto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Syyttäjänvirastot</a:t>
            </a:r>
          </a:p>
        </p:txBody>
      </p:sp>
      <p:sp>
        <p:nvSpPr>
          <p:cNvPr id="40" name="Tekstiruutu 39"/>
          <p:cNvSpPr txBox="1"/>
          <p:nvPr userDrawn="1"/>
        </p:nvSpPr>
        <p:spPr>
          <a:xfrm>
            <a:off x="4296248" y="1873967"/>
            <a:ext cx="32910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Rikosseuraamuslaitos</a:t>
            </a:r>
          </a:p>
        </p:txBody>
      </p:sp>
      <p:sp>
        <p:nvSpPr>
          <p:cNvPr id="41" name="Tekstiruutu 40"/>
          <p:cNvSpPr txBox="1"/>
          <p:nvPr userDrawn="1"/>
        </p:nvSpPr>
        <p:spPr>
          <a:xfrm>
            <a:off x="4296248" y="2194042"/>
            <a:ext cx="3007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Keskushallintoyksikkö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Täytäntöönpanoyksikkö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Rikosseuraamusalueet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Rikosseuraamusalan koulutuskeskus</a:t>
            </a:r>
          </a:p>
        </p:txBody>
      </p:sp>
      <p:sp>
        <p:nvSpPr>
          <p:cNvPr id="42" name="Tekstiruutu 41"/>
          <p:cNvSpPr txBox="1"/>
          <p:nvPr userDrawn="1"/>
        </p:nvSpPr>
        <p:spPr>
          <a:xfrm>
            <a:off x="4296248" y="4011598"/>
            <a:ext cx="33793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Oikeusapu,</a:t>
            </a:r>
            <a:r>
              <a:rPr lang="fi-FI" sz="1700" baseline="0" dirty="0" smtClean="0">
                <a:latin typeface="+mj-lt"/>
              </a:rPr>
              <a:t> talous- ja </a:t>
            </a:r>
            <a:br>
              <a:rPr lang="fi-FI" sz="1700" baseline="0" dirty="0" smtClean="0">
                <a:latin typeface="+mj-lt"/>
              </a:rPr>
            </a:br>
            <a:r>
              <a:rPr lang="fi-FI" sz="1700" baseline="0" dirty="0" smtClean="0">
                <a:latin typeface="+mj-lt"/>
              </a:rPr>
              <a:t>velkaneuvonta sekä edunvalvonta</a:t>
            </a:r>
            <a:endParaRPr lang="fi-FI" sz="1700" dirty="0" smtClean="0">
              <a:latin typeface="+mj-lt"/>
            </a:endParaRPr>
          </a:p>
        </p:txBody>
      </p:sp>
      <p:sp>
        <p:nvSpPr>
          <p:cNvPr id="43" name="Tekstiruutu 42"/>
          <p:cNvSpPr txBox="1"/>
          <p:nvPr userDrawn="1"/>
        </p:nvSpPr>
        <p:spPr>
          <a:xfrm>
            <a:off x="4296248" y="4603251"/>
            <a:ext cx="3211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Oikeusapu- ja edunvalvontapiirit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Oikeusaputoimistot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Edunvalvontatoimistot</a:t>
            </a:r>
          </a:p>
        </p:txBody>
      </p:sp>
      <p:sp>
        <p:nvSpPr>
          <p:cNvPr id="48" name="Tekstiruutu 47"/>
          <p:cNvSpPr txBox="1"/>
          <p:nvPr userDrawn="1"/>
        </p:nvSpPr>
        <p:spPr>
          <a:xfrm>
            <a:off x="8096801" y="1873967"/>
            <a:ext cx="32910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Ulosotto</a:t>
            </a:r>
          </a:p>
        </p:txBody>
      </p:sp>
      <p:sp>
        <p:nvSpPr>
          <p:cNvPr id="49" name="Tekstiruutu 48"/>
          <p:cNvSpPr txBox="1"/>
          <p:nvPr userDrawn="1"/>
        </p:nvSpPr>
        <p:spPr>
          <a:xfrm>
            <a:off x="8096801" y="2194042"/>
            <a:ext cx="3007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Valtakunnanvoudinvirasto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Paikalliset ulosottoyksiköt</a:t>
            </a:r>
          </a:p>
        </p:txBody>
      </p:sp>
      <p:sp>
        <p:nvSpPr>
          <p:cNvPr id="50" name="Tekstiruutu 49"/>
          <p:cNvSpPr txBox="1"/>
          <p:nvPr userDrawn="1"/>
        </p:nvSpPr>
        <p:spPr>
          <a:xfrm>
            <a:off x="8096801" y="4011598"/>
            <a:ext cx="33793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 smtClean="0">
                <a:latin typeface="+mj-lt"/>
              </a:rPr>
              <a:t>Muita virastoja</a:t>
            </a:r>
          </a:p>
        </p:txBody>
      </p:sp>
      <p:sp>
        <p:nvSpPr>
          <p:cNvPr id="51" name="Tekstiruutu 50"/>
          <p:cNvSpPr txBox="1"/>
          <p:nvPr userDrawn="1"/>
        </p:nvSpPr>
        <p:spPr>
          <a:xfrm>
            <a:off x="8096801" y="4331673"/>
            <a:ext cx="3211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Oikeusrekisterikeskus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Onnettomuustutkintakeskus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Konkurssiasiamies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Lapsiasiavaltuutettu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Tasa-arvovaltuutettu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Tietosuojavaltuutettu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Tiedusteluvalvontavaltuutettu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Yhdenvertaisuusvaltuutettu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Kuluttajariitalautakunta</a:t>
            </a:r>
          </a:p>
          <a:p>
            <a:pPr marL="171450" indent="-171450">
              <a:buFontTx/>
              <a:buChar char="-"/>
            </a:pPr>
            <a:r>
              <a:rPr lang="fi-FI" sz="1100" baseline="0" dirty="0" smtClean="0">
                <a:latin typeface="+mj-lt"/>
              </a:rPr>
              <a:t>Euroopan kriminaalipolitiikan instituutti (HEUNI)</a:t>
            </a:r>
          </a:p>
        </p:txBody>
      </p:sp>
      <p:sp>
        <p:nvSpPr>
          <p:cNvPr id="52" name="Otsikko 1"/>
          <p:cNvSpPr txBox="1">
            <a:spLocks/>
          </p:cNvSpPr>
          <p:nvPr userDrawn="1"/>
        </p:nvSpPr>
        <p:spPr>
          <a:xfrm>
            <a:off x="838200" y="78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chemeClr val="bg1"/>
                </a:solidFill>
              </a:rPr>
              <a:t>Hallinnonalan toimijat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4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  <a:lvl2pPr>
              <a:defRPr sz="2200"/>
            </a:lvl2pPr>
          </a:lstStyle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 smtClean="0">
                <a:latin typeface="Cambria" panose="02040503050406030204" pitchFamily="18" charset="0"/>
              </a:rPr>
              <a:t>Muokkaa tekstisisältöä </a:t>
            </a:r>
            <a:r>
              <a:rPr lang="fi-FI" dirty="0" err="1" smtClean="0">
                <a:latin typeface="Cambria" panose="02040503050406030204" pitchFamily="18" charset="0"/>
              </a:rPr>
              <a:t>napsautt</a:t>
            </a:r>
            <a:r>
              <a:rPr lang="fi-FI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4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12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ja 2 sisältö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2306"/>
            <a:ext cx="5183188" cy="668338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762306"/>
            <a:ext cx="5157787" cy="668337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9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AC34-D1F4-42AC-9456-0EFAE4CB4F6B}" type="datetimeFigureOut">
              <a:rPr lang="fi-FI" smtClean="0"/>
              <a:t>30.6.2021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9CA2-2987-464C-B8D4-0361148BB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63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699" r:id="rId3"/>
    <p:sldLayoutId id="2147483703" r:id="rId4"/>
    <p:sldLayoutId id="2147483706" r:id="rId5"/>
    <p:sldLayoutId id="2147483709" r:id="rId6"/>
    <p:sldLayoutId id="2147483685" r:id="rId7"/>
    <p:sldLayoutId id="2147483652" r:id="rId8"/>
    <p:sldLayoutId id="2147483653" r:id="rId9"/>
    <p:sldLayoutId id="2147483696" r:id="rId10"/>
    <p:sldLayoutId id="2147483697" r:id="rId11"/>
    <p:sldLayoutId id="2147483654" r:id="rId12"/>
    <p:sldLayoutId id="2147483708" r:id="rId13"/>
    <p:sldLayoutId id="2147483660" r:id="rId14"/>
    <p:sldLayoutId id="2147483661" r:id="rId15"/>
    <p:sldLayoutId id="2147483674" r:id="rId16"/>
    <p:sldLayoutId id="2147483676" r:id="rId17"/>
    <p:sldLayoutId id="2147483678" r:id="rId18"/>
    <p:sldLayoutId id="2147483677" r:id="rId19"/>
    <p:sldLayoutId id="2147483690" r:id="rId20"/>
    <p:sldLayoutId id="2147483675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2801" y="312000"/>
            <a:ext cx="107695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01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70504"/>
          </a:xfrm>
        </p:spPr>
        <p:txBody>
          <a:bodyPr>
            <a:normAutofit fontScale="90000"/>
          </a:bodyPr>
          <a:lstStyle/>
          <a:p>
            <a:r>
              <a:rPr lang="sv-SE" dirty="0"/>
              <a:t>Justitieministeriets enkät till unga om åldersgränsen för medborgarinitiativ, deltagande och demokrati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4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Av de ungdomar som besvarade justitieministeriets webbenkät ansåg något under hälften (44 procent) att åldersgränsen för både medborgarinitiativ och europeiska medborgarinitiativ borde sänkas till 16 år. </a:t>
            </a:r>
            <a:endParaRPr lang="sv-SE" dirty="0" smtClean="0"/>
          </a:p>
          <a:p>
            <a:r>
              <a:rPr lang="sv-SE" dirty="0" smtClean="0"/>
              <a:t>Av </a:t>
            </a:r>
            <a:r>
              <a:rPr lang="sv-SE" dirty="0"/>
              <a:t>respondenterna tyckte 18 procent att åldersgränsen på 18 år för att lägga fram eller stödja ett medborgarinitiativ ska förbli oförändrad och </a:t>
            </a:r>
            <a:r>
              <a:rPr lang="sv-SE" dirty="0" smtClean="0"/>
              <a:t>28 procent </a:t>
            </a:r>
            <a:r>
              <a:rPr lang="sv-SE" dirty="0"/>
              <a:t>understödde samma oförändrade åldersgräns på 18 år för det europeiska medborgarinitiativet. </a:t>
            </a:r>
            <a:endParaRPr lang="fi-FI" dirty="0"/>
          </a:p>
          <a:p>
            <a:endParaRPr lang="fi-FI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/>
              <a:t>Åldersgränsen för medborgarinitiativet och det europeiska medborgasinitiativet</a:t>
            </a:r>
            <a:r>
              <a:rPr lang="sv-SE" sz="3600" dirty="0"/>
              <a:t/>
            </a:r>
            <a:br>
              <a:rPr lang="sv-SE" sz="3600" dirty="0"/>
            </a:b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6831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fråga om åldersgränser för rösträtt i val understödde knappt hälften av respondenterna (43 procent) en sänkning av åldersgränsen till 16 år i </a:t>
            </a:r>
            <a:r>
              <a:rPr lang="sv-SE" dirty="0" smtClean="0"/>
              <a:t>kommunalval. Något </a:t>
            </a:r>
            <a:r>
              <a:rPr lang="sv-SE" dirty="0"/>
              <a:t>över en fjärdedel (26 procent) skulle hålla kvar åldersgränsen på 18 år. </a:t>
            </a:r>
            <a:endParaRPr lang="sv-SE" dirty="0" smtClean="0"/>
          </a:p>
          <a:p>
            <a:r>
              <a:rPr lang="sv-SE" dirty="0" smtClean="0"/>
              <a:t>Vad </a:t>
            </a:r>
            <a:r>
              <a:rPr lang="sv-SE" dirty="0"/>
              <a:t>gäller övriga allmänna riksomfattande val vann den nuvarande åldersgränsen för rösträtt, det vill säga 18 år, mest understöd. När det gäller riksdags- och presidentval understödde cirka en fjärdedel av respondenterna en sänkning av rösträttsåldern till 16 år. 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Åldersgränser</a:t>
            </a:r>
            <a:r>
              <a:rPr lang="fi-FI" dirty="0" smtClean="0"/>
              <a:t> för </a:t>
            </a:r>
            <a:r>
              <a:rPr lang="fi-FI" dirty="0" err="1" smtClean="0"/>
              <a:t>rösträtt</a:t>
            </a:r>
            <a:r>
              <a:rPr lang="fi-FI" dirty="0" smtClean="0"/>
              <a:t> i </a:t>
            </a:r>
            <a:r>
              <a:rPr lang="fi-FI" dirty="0" err="1" smtClean="0"/>
              <a:t>val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83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7047" y="1612816"/>
            <a:ext cx="11471615" cy="325634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sv-SE" sz="1600" dirty="0"/>
              <a:t>Rättighet och vilja:</a:t>
            </a:r>
          </a:p>
          <a:p>
            <a:r>
              <a:rPr lang="sv-SE" sz="1600" dirty="0"/>
              <a:t>De ungas rätt att påverka frågor som gäller dem</a:t>
            </a:r>
          </a:p>
          <a:p>
            <a:r>
              <a:rPr lang="sv-SE" sz="1600" dirty="0"/>
              <a:t>De ungas mognad och förmåga</a:t>
            </a:r>
          </a:p>
          <a:p>
            <a:r>
              <a:rPr lang="sv-SE" sz="1600" dirty="0"/>
              <a:t>Straffrättsligt ansvar</a:t>
            </a:r>
            <a:r>
              <a:rPr lang="sv-SE" sz="1600" dirty="0">
                <a:sym typeface="Wingdings" panose="05000000000000000000" pitchFamily="2" charset="2"/>
              </a:rPr>
              <a:t></a:t>
            </a:r>
            <a:r>
              <a:rPr lang="sv-SE" sz="1600" dirty="0"/>
              <a:t> rätt att påverka hur brott bestraffas</a:t>
            </a:r>
          </a:p>
          <a:p>
            <a:r>
              <a:rPr lang="sv-SE" sz="1600" dirty="0"/>
              <a:t>De beslut som nu fattas påverkar de unga när de blivit vuxna</a:t>
            </a:r>
          </a:p>
          <a:p>
            <a:r>
              <a:rPr lang="sv-SE" sz="1600" dirty="0"/>
              <a:t>De unga vill påverka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sv-SE" sz="1600" dirty="0"/>
              <a:t>Nytta för beslutsfattandet:</a:t>
            </a:r>
          </a:p>
          <a:p>
            <a:r>
              <a:rPr lang="sv-SE" sz="1600" dirty="0" smtClean="0"/>
              <a:t>De unga har mer </a:t>
            </a:r>
            <a:r>
              <a:rPr lang="sv-SE" sz="1600" dirty="0"/>
              <a:t>kreativitet än </a:t>
            </a:r>
            <a:r>
              <a:rPr lang="sv-SE" sz="1600" dirty="0" smtClean="0"/>
              <a:t>äldre </a:t>
            </a:r>
            <a:r>
              <a:rPr lang="sv-SE" sz="1600" dirty="0"/>
              <a:t>människor </a:t>
            </a:r>
          </a:p>
          <a:p>
            <a:r>
              <a:rPr lang="sv-SE" sz="1600" dirty="0"/>
              <a:t>De unga k</a:t>
            </a:r>
            <a:r>
              <a:rPr lang="sv-SE" sz="1600" dirty="0" smtClean="0"/>
              <a:t>an vara </a:t>
            </a:r>
            <a:r>
              <a:rPr lang="sv-SE" sz="1600" dirty="0"/>
              <a:t>sakkunniga i ungdomspolitiken</a:t>
            </a:r>
          </a:p>
          <a:p>
            <a:r>
              <a:rPr lang="sv-SE" sz="1600" dirty="0"/>
              <a:t>De unga skulle rösta på yngre kandidater, vilket skulle vara bra</a:t>
            </a:r>
          </a:p>
          <a:p>
            <a:r>
              <a:rPr lang="sv-SE" sz="1600" dirty="0"/>
              <a:t>Fostran till medborgarskap</a:t>
            </a:r>
          </a:p>
          <a:p>
            <a:endParaRPr lang="fi-FI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600" dirty="0">
              <a:sym typeface="Wingdings" panose="05000000000000000000" pitchFamily="2" charset="2"/>
            </a:endParaRPr>
          </a:p>
          <a:p>
            <a:endParaRPr lang="fi-FI" sz="16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733" dirty="0"/>
              <a:t>De ungas motiveringar till att sänka </a:t>
            </a:r>
            <a:r>
              <a:rPr lang="sv-SE" sz="3733" dirty="0" smtClean="0"/>
              <a:t>åldersgränserna </a:t>
            </a:r>
            <a:r>
              <a:rPr lang="sv-SE" sz="3733" dirty="0"/>
              <a:t>för medborgarinflytande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9170"/>
            <a:fld id="{9504BABE-377C-4042-9CE4-D8BB0ACFBA08}" type="datetime1">
              <a:rPr lang="fi-FI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 defTabSz="1219170"/>
              <a:t>30.6.2021</a:t>
            </a:fld>
            <a:endParaRPr lang="fi-FI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EA1DD0D-7089-48C5-B116-A19F892CF1D9}" type="slidenum">
              <a:rPr lang="fi-FI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 defTabSz="1219170"/>
              <a:t>4</a:t>
            </a:fld>
            <a:r>
              <a:rPr lang="sv-SE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 </a:t>
            </a:r>
            <a:r>
              <a:rPr lang="sv-SE" b="0">
                <a:solidFill>
                  <a:srgbClr val="FFFFFF">
                    <a:lumMod val="65000"/>
                  </a:srgbClr>
                </a:solidFill>
                <a:latin typeface="Arial"/>
              </a:rPr>
              <a:t>|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15413" y="5061181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160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Problem som de unga lyft </a:t>
            </a:r>
            <a:r>
              <a:rPr lang="sv-SE" sz="1600" smtClean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fram</a:t>
            </a:r>
            <a:endParaRPr lang="sv-SE" sz="1600">
              <a:solidFill>
                <a:prstClr val="black"/>
              </a:solidFill>
              <a:latin typeface="Arial"/>
              <a:sym typeface="Wingdings" panose="05000000000000000000" pitchFamily="2" charset="2"/>
            </a:endParaRPr>
          </a:p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Att rösta på skämt, omoget politiskt tänkande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Valhemligheten – vem använder egentligen den ungas röst?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23392" y="4869160"/>
            <a:ext cx="10945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2">
      <a:dk1>
        <a:srgbClr val="1C1C1C"/>
      </a:dk1>
      <a:lt1>
        <a:sysClr val="window" lastClr="FFFFFF"/>
      </a:lt1>
      <a:dk2>
        <a:srgbClr val="005587"/>
      </a:dk2>
      <a:lt2>
        <a:srgbClr val="FFFFFF"/>
      </a:lt2>
      <a:accent1>
        <a:srgbClr val="005587"/>
      </a:accent1>
      <a:accent2>
        <a:srgbClr val="006450"/>
      </a:accent2>
      <a:accent3>
        <a:srgbClr val="671E75"/>
      </a:accent3>
      <a:accent4>
        <a:srgbClr val="007FA3"/>
      </a:accent4>
      <a:accent5>
        <a:srgbClr val="FF645A"/>
      </a:accent5>
      <a:accent6>
        <a:srgbClr val="7C878E"/>
      </a:accent6>
      <a:hlink>
        <a:srgbClr val="3251EA"/>
      </a:hlink>
      <a:folHlink>
        <a:srgbClr val="7C87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5875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M-Esityspohja-FI.pptx" id="{A4390979-55D3-4795-80DA-0EC32503865F}" vid="{5EBECC8B-EF4E-47CA-92CE-5BD0B35F5DA8}"/>
    </a:ext>
  </a:extLst>
</a:theme>
</file>

<file path=ppt/theme/theme2.xml><?xml version="1.0" encoding="utf-8"?>
<a:theme xmlns:a="http://schemas.openxmlformats.org/drawingml/2006/main" name="VN-uudistukset-ppt_01/2020">
  <a:themeElements>
    <a:clrScheme name="VN-Oikeusvaltio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_HO_oikeusvaltiojasisäinenturvallisuus.potx" id="{FF51195D-E625-4590-848D-6889EF2003C8}" vid="{0CB2DD74-6788-4264-9649-52FBAC400BC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01-OM-Esityspohja-FI</Template>
  <TotalTime>24</TotalTime>
  <Words>287</Words>
  <Application>Microsoft Office PowerPoint</Application>
  <PresentationFormat>Laajakuva</PresentationFormat>
  <Paragraphs>27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Cambria</vt:lpstr>
      <vt:lpstr>Cambria Math</vt:lpstr>
      <vt:lpstr>Optima LT Std</vt:lpstr>
      <vt:lpstr>Wingdings</vt:lpstr>
      <vt:lpstr>Office-teema</vt:lpstr>
      <vt:lpstr>VN-uudistukset-ppt_01/2020</vt:lpstr>
      <vt:lpstr>Justitieministeriets enkät till unga om åldersgränsen för medborgarinitiativ, deltagande och demokrati</vt:lpstr>
      <vt:lpstr>Åldersgränsen för medborgarinitiativet och det europeiska medborgasinitiativet </vt:lpstr>
      <vt:lpstr>Åldersgränser för rösträtt i val</vt:lpstr>
      <vt:lpstr>De ungas motiveringar till att sänka åldersgränserna för medborgarinflytande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Soininvaara Helmi (OM)</dc:creator>
  <cp:lastModifiedBy>Soininvaara Helmi (OM)</cp:lastModifiedBy>
  <cp:revision>6</cp:revision>
  <cp:lastPrinted>2019-05-29T13:00:17Z</cp:lastPrinted>
  <dcterms:created xsi:type="dcterms:W3CDTF">2021-06-24T12:28:52Z</dcterms:created>
  <dcterms:modified xsi:type="dcterms:W3CDTF">2021-06-30T10:21:01Z</dcterms:modified>
</cp:coreProperties>
</file>